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5"/>
  </p:notesMasterIdLst>
  <p:handoutMasterIdLst>
    <p:handoutMasterId r:id="rId26"/>
  </p:handoutMasterIdLst>
  <p:sldIdLst>
    <p:sldId id="260" r:id="rId6"/>
    <p:sldId id="440" r:id="rId7"/>
    <p:sldId id="691" r:id="rId8"/>
    <p:sldId id="724" r:id="rId9"/>
    <p:sldId id="696" r:id="rId10"/>
    <p:sldId id="723" r:id="rId11"/>
    <p:sldId id="459" r:id="rId12"/>
    <p:sldId id="686" r:id="rId13"/>
    <p:sldId id="712" r:id="rId14"/>
    <p:sldId id="688" r:id="rId15"/>
    <p:sldId id="701" r:id="rId16"/>
    <p:sldId id="703" r:id="rId17"/>
    <p:sldId id="705" r:id="rId18"/>
    <p:sldId id="301" r:id="rId19"/>
    <p:sldId id="709" r:id="rId20"/>
    <p:sldId id="711" r:id="rId21"/>
    <p:sldId id="283" r:id="rId22"/>
    <p:sldId id="684" r:id="rId23"/>
    <p:sldId id="428" r:id="rId24"/>
  </p:sldIdLst>
  <p:sldSz cx="12192000" cy="6858000"/>
  <p:notesSz cx="6797675" cy="9926638"/>
  <p:defaultTextStyle>
    <a:defPPr>
      <a:defRPr lang="pt-BR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7B0F"/>
    <a:srgbClr val="F3B14F"/>
    <a:srgbClr val="FDC424"/>
    <a:srgbClr val="F0A12C"/>
    <a:srgbClr val="EE9410"/>
    <a:srgbClr val="E3BB0F"/>
    <a:srgbClr val="E2710F"/>
    <a:srgbClr val="FDCE49"/>
    <a:srgbClr val="F1A113"/>
    <a:srgbClr val="E989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7" autoAdjust="0"/>
    <p:restoredTop sz="89687" autoAdjust="0"/>
  </p:normalViewPr>
  <p:slideViewPr>
    <p:cSldViewPr>
      <p:cViewPr varScale="1">
        <p:scale>
          <a:sx n="64" d="100"/>
          <a:sy n="64" d="100"/>
        </p:scale>
        <p:origin x="104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181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la\Desktop\Semin&#225;rio%20anual%20de%20avalia&#231;&#227;o%20do%20mercado%20de%20combust&#237;veis\Dados%20semin&#225;rio%20anu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la\Desktop\Semin&#225;rio%20anual%20de%20avalia&#231;&#227;o%20do%20mercado%20de%20combust&#237;veis\Dados%20semin&#225;rio%20anual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la\Desktop\Semin&#225;rio%20anual%20de%20avalia&#231;&#227;o%20do%20mercado%20de%20combust&#237;veis\Dados%20semin&#225;rio%20anu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la\Desktop\Semin&#225;rio%20anual%20de%20avalia&#231;&#227;o%20do%20mercado%20de%20combust&#237;veis\Dados%20semin&#225;rio%20anua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la\Desktop\Semin&#225;rio%20anual%20de%20avalia&#231;&#227;o%20do%20mercado%20de%20combust&#237;veis\Dados%20semin&#225;rio%20anua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la\Desktop\Semin&#225;rio%20anual%20de%20avalia&#231;&#227;o%20do%20mercado%20de%20combust&#237;veis\Dados%20semin&#225;rio%20anua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la\Desktop\Semin&#225;rio%20anual%20de%20avalia&#231;&#227;o%20do%20mercado%20de%20combust&#237;veis\Dados%20semin&#225;rio%20anual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3200">
                <a:solidFill>
                  <a:schemeClr val="tx1"/>
                </a:solidFill>
              </a:rPr>
              <a:t>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5822407528591512"/>
          <c:y val="0.16918979652156046"/>
          <c:w val="0.47401818829098036"/>
          <c:h val="0.66183683993183151"/>
        </c:manualLayout>
      </c:layout>
      <c:doughnut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F69-4D73-A61E-0FF8A721A8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F69-4D73-A61E-0FF8A721A8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F69-4D73-A61E-0FF8A721A8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F69-4D73-A61E-0FF8A721A88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F69-4D73-A61E-0FF8A721A88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F69-4D73-A61E-0FF8A721A887}"/>
              </c:ext>
            </c:extLst>
          </c:dPt>
          <c:dLbls>
            <c:dLbl>
              <c:idx val="0"/>
              <c:layout>
                <c:manualLayout>
                  <c:x val="0.15611072191101846"/>
                  <c:y val="-1.8302473729334058E-2"/>
                </c:manualLayout>
              </c:layout>
              <c:numFmt formatCode="0.00%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96665967920609"/>
                      <c:h val="0.148383146107455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F69-4D73-A61E-0FF8A721A887}"/>
                </c:ext>
              </c:extLst>
            </c:dLbl>
            <c:dLbl>
              <c:idx val="1"/>
              <c:layout>
                <c:manualLayout>
                  <c:x val="0.23118673165693082"/>
                  <c:y val="6.988217242109355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69-4D73-A61E-0FF8A721A887}"/>
                </c:ext>
              </c:extLst>
            </c:dLbl>
            <c:dLbl>
              <c:idx val="2"/>
              <c:layout>
                <c:manualLayout>
                  <c:x val="-2.6217052043569476E-2"/>
                  <c:y val="0.13643688437133819"/>
                </c:manualLayout>
              </c:layout>
              <c:numFmt formatCode="0.00%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05845501805076"/>
                      <c:h val="0.145055423611213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F69-4D73-A61E-0FF8A721A887}"/>
                </c:ext>
              </c:extLst>
            </c:dLbl>
            <c:dLbl>
              <c:idx val="3"/>
              <c:layout>
                <c:manualLayout>
                  <c:x val="-0.23833683675972253"/>
                  <c:y val="4.991583744363833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F69-4D73-A61E-0FF8A721A887}"/>
                </c:ext>
              </c:extLst>
            </c:dLbl>
            <c:dLbl>
              <c:idx val="4"/>
              <c:layout>
                <c:manualLayout>
                  <c:x val="-0.19543620614297247"/>
                  <c:y val="1.331088998497016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F69-4D73-A61E-0FF8A721A887}"/>
                </c:ext>
              </c:extLst>
            </c:dLbl>
            <c:dLbl>
              <c:idx val="5"/>
              <c:layout>
                <c:manualLayout>
                  <c:x val="-0.12393515511505572"/>
                  <c:y val="-4.326039245115325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F69-4D73-A61E-0FF8A721A887}"/>
                </c:ext>
              </c:extLst>
            </c:dLbl>
            <c:numFmt formatCode="0.0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Consolidado!$L$22:$L$27</c:f>
              <c:strCache>
                <c:ptCount val="6"/>
                <c:pt idx="0">
                  <c:v>Óleo Diesel A</c:v>
                </c:pt>
                <c:pt idx="1">
                  <c:v>Biodiesel</c:v>
                </c:pt>
                <c:pt idx="2">
                  <c:v>Etanol Anidro</c:v>
                </c:pt>
                <c:pt idx="3">
                  <c:v>Etanol Hidratado</c:v>
                </c:pt>
                <c:pt idx="4">
                  <c:v>GNV</c:v>
                </c:pt>
                <c:pt idx="5">
                  <c:v>Gasolina A</c:v>
                </c:pt>
              </c:strCache>
            </c:strRef>
          </c:cat>
          <c:val>
            <c:numRef>
              <c:f>Consolidado!$M$22:$M$27</c:f>
              <c:numCache>
                <c:formatCode>0.00%</c:formatCode>
                <c:ptCount val="6"/>
                <c:pt idx="0">
                  <c:v>0.4134442713273665</c:v>
                </c:pt>
                <c:pt idx="1">
                  <c:v>4.7673170101312029E-2</c:v>
                </c:pt>
                <c:pt idx="2">
                  <c:v>8.2927417718010515E-2</c:v>
                </c:pt>
                <c:pt idx="3">
                  <c:v>0.18142646288290498</c:v>
                </c:pt>
                <c:pt idx="4">
                  <c:v>5.0317511547636827E-2</c:v>
                </c:pt>
                <c:pt idx="5">
                  <c:v>0.22421116642276917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F69-4D73-A61E-0FF8A721A88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5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3200">
                <a:solidFill>
                  <a:schemeClr val="tx1"/>
                </a:solidFill>
              </a:rPr>
              <a:t>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6296452702702705"/>
          <c:y val="0.16918979652156046"/>
          <c:w val="0.47407094594594595"/>
          <c:h val="0.66183683993183151"/>
        </c:manualLayout>
      </c:layout>
      <c:doughnut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8BE-43A8-B570-1A8D82C637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8BE-43A8-B570-1A8D82C637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8BE-43A8-B570-1A8D82C637E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8BE-43A8-B570-1A8D82C637E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8BE-43A8-B570-1A8D82C637E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8BE-43A8-B570-1A8D82C637EA}"/>
              </c:ext>
            </c:extLst>
          </c:dPt>
          <c:dLbls>
            <c:dLbl>
              <c:idx val="0"/>
              <c:layout>
                <c:manualLayout>
                  <c:x val="0.1525526463963964"/>
                  <c:y val="-3.6604947458668116E-2"/>
                </c:manualLayout>
              </c:layout>
              <c:numFmt formatCode="0.00%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99436936936933"/>
                      <c:h val="0.148383146107455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BE-43A8-B570-1A8D82C637EA}"/>
                </c:ext>
              </c:extLst>
            </c:dLbl>
            <c:dLbl>
              <c:idx val="1"/>
              <c:layout>
                <c:manualLayout>
                  <c:x val="0.25028153153153143"/>
                  <c:y val="3.993266995491066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BE-43A8-B570-1A8D82C637EA}"/>
                </c:ext>
              </c:extLst>
            </c:dLbl>
            <c:dLbl>
              <c:idx val="2"/>
              <c:layout>
                <c:manualLayout>
                  <c:x val="-1.1918168168168212E-2"/>
                  <c:y val="0.14309206733842991"/>
                </c:manualLayout>
              </c:layout>
              <c:numFmt formatCode="0.00%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4847972972973"/>
                      <c:h val="0.148383146107455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8BE-43A8-B570-1A8D82C637EA}"/>
                </c:ext>
              </c:extLst>
            </c:dLbl>
            <c:dLbl>
              <c:idx val="3"/>
              <c:layout>
                <c:manualLayout>
                  <c:x val="-0.22406156156156157"/>
                  <c:y val="7.653761741357878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BE-43A8-B570-1A8D82C637EA}"/>
                </c:ext>
              </c:extLst>
            </c:dLbl>
            <c:dLbl>
              <c:idx val="4"/>
              <c:layout>
                <c:manualLayout>
                  <c:x val="-0.18830705705705705"/>
                  <c:y val="3.327722496242555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BE-43A8-B570-1A8D82C637EA}"/>
                </c:ext>
              </c:extLst>
            </c:dLbl>
            <c:dLbl>
              <c:idx val="5"/>
              <c:layout>
                <c:manualLayout>
                  <c:x val="-0.14540165165165164"/>
                  <c:y val="-3.327722496242555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8BE-43A8-B570-1A8D82C637EA}"/>
                </c:ext>
              </c:extLst>
            </c:dLbl>
            <c:numFmt formatCode="0.0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Consolidado!$L$22:$L$27</c:f>
              <c:strCache>
                <c:ptCount val="6"/>
                <c:pt idx="0">
                  <c:v>Óleo Diesel A</c:v>
                </c:pt>
                <c:pt idx="1">
                  <c:v>Biodiesel</c:v>
                </c:pt>
                <c:pt idx="2">
                  <c:v>Etanol Anidro</c:v>
                </c:pt>
                <c:pt idx="3">
                  <c:v>Etanol Hidratado</c:v>
                </c:pt>
                <c:pt idx="4">
                  <c:v>GNV</c:v>
                </c:pt>
                <c:pt idx="5">
                  <c:v>Gasolina A</c:v>
                </c:pt>
              </c:strCache>
            </c:strRef>
          </c:cat>
          <c:val>
            <c:numRef>
              <c:f>Consolidado!$N$22:$N$27</c:f>
              <c:numCache>
                <c:formatCode>0.00%</c:formatCode>
                <c:ptCount val="6"/>
                <c:pt idx="0">
                  <c:v>0.432190511116337</c:v>
                </c:pt>
                <c:pt idx="1">
                  <c:v>5.6105753600655422E-2</c:v>
                </c:pt>
                <c:pt idx="2">
                  <c:v>8.2178806349972211E-2</c:v>
                </c:pt>
                <c:pt idx="3">
                  <c:v>0.16361997665822836</c:v>
                </c:pt>
                <c:pt idx="4">
                  <c:v>4.3717809180437654E-2</c:v>
                </c:pt>
                <c:pt idx="5">
                  <c:v>0.22218714309436927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8BE-43A8-B570-1A8D82C637E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5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'Gasolina C'!$C$17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'Gasolina C'!$B$18:$B$29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'Gasolina C'!$C$18:$C$29</c:f>
              <c:numCache>
                <c:formatCode>_(* #,##0_);_(* \(#,##0\);_(* "-"??_);_(@_)</c:formatCode>
                <c:ptCount val="12"/>
                <c:pt idx="0">
                  <c:v>3126.9432580000002</c:v>
                </c:pt>
                <c:pt idx="1">
                  <c:v>2956.8664049999998</c:v>
                </c:pt>
                <c:pt idx="2">
                  <c:v>3112.2125189999997</c:v>
                </c:pt>
                <c:pt idx="3">
                  <c:v>3195.715177</c:v>
                </c:pt>
                <c:pt idx="4">
                  <c:v>3139.7802470000006</c:v>
                </c:pt>
                <c:pt idx="5">
                  <c:v>2955.5233659999999</c:v>
                </c:pt>
                <c:pt idx="6">
                  <c:v>3226.3249250000003</c:v>
                </c:pt>
                <c:pt idx="7">
                  <c:v>3257.5452989999994</c:v>
                </c:pt>
                <c:pt idx="8">
                  <c:v>3088.9844450000001</c:v>
                </c:pt>
                <c:pt idx="9">
                  <c:v>3322.2772500000005</c:v>
                </c:pt>
                <c:pt idx="10">
                  <c:v>3219.8285510000005</c:v>
                </c:pt>
                <c:pt idx="11">
                  <c:v>3563.0353280000004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AF-44B6-9BC6-1B1558074311}"/>
            </c:ext>
          </c:extLst>
        </c:ser>
        <c:ser>
          <c:idx val="1"/>
          <c:order val="1"/>
          <c:tx>
            <c:strRef>
              <c:f>'Gasolina C'!$D$17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'Gasolina C'!$B$18:$B$29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'Gasolina C'!$D$18:$D$29</c:f>
              <c:numCache>
                <c:formatCode>_(* #,##0_);_(* \(#,##0\);_(* "-"??_);_(@_)</c:formatCode>
                <c:ptCount val="12"/>
                <c:pt idx="0">
                  <c:v>3167.2395870000005</c:v>
                </c:pt>
                <c:pt idx="1">
                  <c:v>3083.980787</c:v>
                </c:pt>
                <c:pt idx="2">
                  <c:v>2697.024613</c:v>
                </c:pt>
                <c:pt idx="3">
                  <c:v>2286.4846970000003</c:v>
                </c:pt>
                <c:pt idx="4">
                  <c:v>2499.3619559999997</c:v>
                </c:pt>
                <c:pt idx="5">
                  <c:v>2722.4750370000002</c:v>
                </c:pt>
                <c:pt idx="6">
                  <c:v>2981.5519890000005</c:v>
                </c:pt>
                <c:pt idx="7">
                  <c:v>2933.0725439999997</c:v>
                </c:pt>
                <c:pt idx="8">
                  <c:v>3127.2190460000002</c:v>
                </c:pt>
                <c:pt idx="9">
                  <c:v>3390.7645630000002</c:v>
                </c:pt>
                <c:pt idx="10">
                  <c:v>3217.6731579999996</c:v>
                </c:pt>
                <c:pt idx="11">
                  <c:v>3716.7661890000004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AF-44B6-9BC6-1B15580743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076840095"/>
        <c:axId val="2076815135"/>
      </c:barChart>
      <c:lineChart>
        <c:grouping val="standard"/>
        <c:varyColors val="0"/>
        <c:ser>
          <c:idx val="2"/>
          <c:order val="2"/>
          <c:tx>
            <c:strRef>
              <c:f>'Gasolina C'!$E$17</c:f>
              <c:strCache>
                <c:ptCount val="1"/>
                <c:pt idx="0">
                  <c:v> Variação 20/19 </c:v>
                </c:pt>
              </c:strCache>
            </c:strRef>
          </c:tx>
          <c:spPr>
            <a:ln w="571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strRef>
              <c:f>'Gasolina C'!$B$18:$B$29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'Gasolina C'!$E$18:$E$29</c:f>
              <c:numCache>
                <c:formatCode>0.00%</c:formatCode>
                <c:ptCount val="12"/>
                <c:pt idx="0">
                  <c:v>1.2886811712014839E-2</c:v>
                </c:pt>
                <c:pt idx="1">
                  <c:v>4.298955873862019E-2</c:v>
                </c:pt>
                <c:pt idx="2">
                  <c:v>-0.13340602656961412</c:v>
                </c:pt>
                <c:pt idx="3">
                  <c:v>-0.28451549329047093</c:v>
                </c:pt>
                <c:pt idx="4">
                  <c:v>-0.20396914453229908</c:v>
                </c:pt>
                <c:pt idx="5">
                  <c:v>-7.8851797174389102E-2</c:v>
                </c:pt>
                <c:pt idx="6">
                  <c:v>-7.5867416236757315E-2</c:v>
                </c:pt>
                <c:pt idx="7">
                  <c:v>-9.9606521235362816E-2</c:v>
                </c:pt>
                <c:pt idx="8">
                  <c:v>1.2377725327134209E-2</c:v>
                </c:pt>
                <c:pt idx="9">
                  <c:v>2.0614568817217051E-2</c:v>
                </c:pt>
                <c:pt idx="10">
                  <c:v>-6.6941235095623356E-4</c:v>
                </c:pt>
                <c:pt idx="11">
                  <c:v>4.3146038938180295E-2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BAF-44B6-9BC6-1B15580743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6822623"/>
        <c:axId val="2076822207"/>
      </c:lineChart>
      <c:catAx>
        <c:axId val="20768400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76815135"/>
        <c:crosses val="autoZero"/>
        <c:auto val="1"/>
        <c:lblAlgn val="ctr"/>
        <c:lblOffset val="100"/>
        <c:noMultiLvlLbl val="0"/>
      </c:catAx>
      <c:valAx>
        <c:axId val="2076815135"/>
        <c:scaling>
          <c:orientation val="minMax"/>
        </c:scaling>
        <c:delete val="0"/>
        <c:axPos val="l"/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76840095"/>
        <c:crosses val="autoZero"/>
        <c:crossBetween val="between"/>
      </c:valAx>
      <c:valAx>
        <c:axId val="2076822207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76822623"/>
        <c:crosses val="max"/>
        <c:crossBetween val="between"/>
      </c:valAx>
      <c:catAx>
        <c:axId val="2076822623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076822207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EH!$C$18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EH!$B$19:$B$30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EH!$C$19:$C$30</c:f>
              <c:numCache>
                <c:formatCode>_(* #,##0_);_(* \(#,##0\);_(* "-"??_);_(@_)</c:formatCode>
                <c:ptCount val="12"/>
                <c:pt idx="0">
                  <c:v>1859.50963</c:v>
                </c:pt>
                <c:pt idx="1">
                  <c:v>1729.3798760000006</c:v>
                </c:pt>
                <c:pt idx="2">
                  <c:v>1755.8171280000001</c:v>
                </c:pt>
                <c:pt idx="3">
                  <c:v>1817.0734869999994</c:v>
                </c:pt>
                <c:pt idx="4">
                  <c:v>1869.673669</c:v>
                </c:pt>
                <c:pt idx="5">
                  <c:v>1729.295153</c:v>
                </c:pt>
                <c:pt idx="6">
                  <c:v>1865.7468880000006</c:v>
                </c:pt>
                <c:pt idx="7">
                  <c:v>1868.8182019999999</c:v>
                </c:pt>
                <c:pt idx="8">
                  <c:v>1873.379561</c:v>
                </c:pt>
                <c:pt idx="9">
                  <c:v>2055.8407039999997</c:v>
                </c:pt>
                <c:pt idx="10">
                  <c:v>1981.8794650000002</c:v>
                </c:pt>
                <c:pt idx="11">
                  <c:v>2137.6363319999996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E2-48D4-9C83-EA75115EDDB3}"/>
            </c:ext>
          </c:extLst>
        </c:ser>
        <c:ser>
          <c:idx val="1"/>
          <c:order val="1"/>
          <c:tx>
            <c:strRef>
              <c:f>EH!$D$18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EH!$B$19:$B$30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EH!$D$19:$D$30</c:f>
              <c:numCache>
                <c:formatCode>_(* #,##0_);_(* \(#,##0\);_(* "-"??_);_(@_)</c:formatCode>
                <c:ptCount val="12"/>
                <c:pt idx="0">
                  <c:v>1900.0918309999997</c:v>
                </c:pt>
                <c:pt idx="1">
                  <c:v>1772.9168710000004</c:v>
                </c:pt>
                <c:pt idx="2">
                  <c:v>1478.0986039999998</c:v>
                </c:pt>
                <c:pt idx="3">
                  <c:v>1208.5031809999996</c:v>
                </c:pt>
                <c:pt idx="4">
                  <c:v>1268.9525700000002</c:v>
                </c:pt>
                <c:pt idx="5">
                  <c:v>1335.6364489999996</c:v>
                </c:pt>
                <c:pt idx="6">
                  <c:v>1510.8609299999998</c:v>
                </c:pt>
                <c:pt idx="7">
                  <c:v>1569.8033250000003</c:v>
                </c:pt>
                <c:pt idx="8">
                  <c:v>1700.7497100000003</c:v>
                </c:pt>
                <c:pt idx="9">
                  <c:v>1871.6649460000003</c:v>
                </c:pt>
                <c:pt idx="10">
                  <c:v>1704.2795369999999</c:v>
                </c:pt>
                <c:pt idx="11">
                  <c:v>1936.3745589999996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E2-48D4-9C83-EA75115EDD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585365535"/>
        <c:axId val="1270640191"/>
      </c:barChart>
      <c:lineChart>
        <c:grouping val="standard"/>
        <c:varyColors val="0"/>
        <c:ser>
          <c:idx val="2"/>
          <c:order val="2"/>
          <c:tx>
            <c:strRef>
              <c:f>EH!$E$18</c:f>
              <c:strCache>
                <c:ptCount val="1"/>
                <c:pt idx="0">
                  <c:v> Variação 20/19 </c:v>
                </c:pt>
              </c:strCache>
            </c:strRef>
          </c:tx>
          <c:spPr>
            <a:ln w="571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strRef>
              <c:f>EH!$B$19:$B$30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EH!$E$19:$E$30</c:f>
              <c:numCache>
                <c:formatCode>0.00%</c:formatCode>
                <c:ptCount val="12"/>
                <c:pt idx="0">
                  <c:v>2.1824141346339632E-2</c:v>
                </c:pt>
                <c:pt idx="1">
                  <c:v>2.517491709265136E-2</c:v>
                </c:pt>
                <c:pt idx="2">
                  <c:v>-0.15817052902106118</c:v>
                </c:pt>
                <c:pt idx="3">
                  <c:v>-0.3349178282298057</c:v>
                </c:pt>
                <c:pt idx="4">
                  <c:v>-0.32129729853942757</c:v>
                </c:pt>
                <c:pt idx="5">
                  <c:v>-0.22764113073299083</c:v>
                </c:pt>
                <c:pt idx="6">
                  <c:v>-0.19021120189589225</c:v>
                </c:pt>
                <c:pt idx="7">
                  <c:v>-0.16000212149046675</c:v>
                </c:pt>
                <c:pt idx="8">
                  <c:v>-9.2148892084554831E-2</c:v>
                </c:pt>
                <c:pt idx="9">
                  <c:v>-8.9586589876177208E-2</c:v>
                </c:pt>
                <c:pt idx="10">
                  <c:v>-0.14006902685174161</c:v>
                </c:pt>
                <c:pt idx="11">
                  <c:v>-9.4151549534946796E-2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5E2-48D4-9C83-EA75115EDD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0641439"/>
        <c:axId val="1270641023"/>
      </c:lineChart>
      <c:catAx>
        <c:axId val="1585365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70640191"/>
        <c:crosses val="autoZero"/>
        <c:auto val="1"/>
        <c:lblAlgn val="ctr"/>
        <c:lblOffset val="100"/>
        <c:noMultiLvlLbl val="0"/>
      </c:catAx>
      <c:valAx>
        <c:axId val="1270640191"/>
        <c:scaling>
          <c:orientation val="minMax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85365535"/>
        <c:crosses val="autoZero"/>
        <c:crossBetween val="between"/>
      </c:valAx>
      <c:valAx>
        <c:axId val="1270641023"/>
        <c:scaling>
          <c:orientation val="minMax"/>
        </c:scaling>
        <c:delete val="0"/>
        <c:axPos val="r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70641439"/>
        <c:crosses val="max"/>
        <c:crossBetween val="between"/>
      </c:valAx>
      <c:catAx>
        <c:axId val="127064143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7064102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'Diesel B'!$C$18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'Diesel B'!$B$19:$B$30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'Diesel B'!$C$19:$C$30</c:f>
              <c:numCache>
                <c:formatCode>_(* #,##0_);_(* \(#,##0\);_(* "-"??_);_(@_)</c:formatCode>
                <c:ptCount val="12"/>
                <c:pt idx="0">
                  <c:v>4391.5034299999998</c:v>
                </c:pt>
                <c:pt idx="1">
                  <c:v>4375.2194479999989</c:v>
                </c:pt>
                <c:pt idx="2">
                  <c:v>4554.7527960000007</c:v>
                </c:pt>
                <c:pt idx="3">
                  <c:v>4653.6543949999996</c:v>
                </c:pt>
                <c:pt idx="4">
                  <c:v>4796.717560000001</c:v>
                </c:pt>
                <c:pt idx="5">
                  <c:v>4653.210841000001</c:v>
                </c:pt>
                <c:pt idx="6">
                  <c:v>5187.0316069999999</c:v>
                </c:pt>
                <c:pt idx="7">
                  <c:v>5284.0805659999996</c:v>
                </c:pt>
                <c:pt idx="8">
                  <c:v>4891.1109880000013</c:v>
                </c:pt>
                <c:pt idx="9">
                  <c:v>5415.7734340000015</c:v>
                </c:pt>
                <c:pt idx="10">
                  <c:v>4808.7841530000005</c:v>
                </c:pt>
                <c:pt idx="11">
                  <c:v>4286.6085059999987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0C-4480-8AB5-47B8BC8ECC45}"/>
            </c:ext>
          </c:extLst>
        </c:ser>
        <c:ser>
          <c:idx val="1"/>
          <c:order val="1"/>
          <c:tx>
            <c:strRef>
              <c:f>'Diesel B'!$D$18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'Diesel B'!$B$19:$B$30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'Diesel B'!$D$19:$D$30</c:f>
              <c:numCache>
                <c:formatCode>_(* #,##0_);_(* \(#,##0\);_(* "-"??_);_(@_)</c:formatCode>
                <c:ptCount val="12"/>
                <c:pt idx="0">
                  <c:v>4432.9712609999988</c:v>
                </c:pt>
                <c:pt idx="1">
                  <c:v>4514.2315230000004</c:v>
                </c:pt>
                <c:pt idx="2">
                  <c:v>4710.5644950000005</c:v>
                </c:pt>
                <c:pt idx="3">
                  <c:v>4004.8169030000004</c:v>
                </c:pt>
                <c:pt idx="4">
                  <c:v>4360.3502939999989</c:v>
                </c:pt>
                <c:pt idx="5">
                  <c:v>4696.0433549999998</c:v>
                </c:pt>
                <c:pt idx="6">
                  <c:v>5231.145790999999</c:v>
                </c:pt>
                <c:pt idx="7">
                  <c:v>5164.422187000001</c:v>
                </c:pt>
                <c:pt idx="8">
                  <c:v>5237.1757950000001</c:v>
                </c:pt>
                <c:pt idx="9">
                  <c:v>5537.4664969999994</c:v>
                </c:pt>
                <c:pt idx="10">
                  <c:v>4900.9480939999994</c:v>
                </c:pt>
                <c:pt idx="11">
                  <c:v>4681.9201169999997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0C-4480-8AB5-47B8BC8ECC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594776319"/>
        <c:axId val="1594751359"/>
      </c:barChart>
      <c:lineChart>
        <c:grouping val="standard"/>
        <c:varyColors val="0"/>
        <c:ser>
          <c:idx val="2"/>
          <c:order val="2"/>
          <c:tx>
            <c:strRef>
              <c:f>'Diesel B'!$E$18</c:f>
              <c:strCache>
                <c:ptCount val="1"/>
                <c:pt idx="0">
                  <c:v> Variação 20/19 </c:v>
                </c:pt>
              </c:strCache>
            </c:strRef>
          </c:tx>
          <c:spPr>
            <a:ln w="571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strRef>
              <c:f>'Diesel B'!$B$19:$B$30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'Diesel B'!$E$19:$E$30</c:f>
              <c:numCache>
                <c:formatCode>0.00%</c:formatCode>
                <c:ptCount val="12"/>
                <c:pt idx="0">
                  <c:v>9.4427413438224334E-3</c:v>
                </c:pt>
                <c:pt idx="1">
                  <c:v>3.177259487259472E-2</c:v>
                </c:pt>
                <c:pt idx="2">
                  <c:v>3.4208596158464236E-2</c:v>
                </c:pt>
                <c:pt idx="3">
                  <c:v>-0.13942537131616953</c:v>
                </c:pt>
                <c:pt idx="4">
                  <c:v>-9.097205756680031E-2</c:v>
                </c:pt>
                <c:pt idx="5">
                  <c:v>9.2049372924597299E-3</c:v>
                </c:pt>
                <c:pt idx="6">
                  <c:v>8.5047069966695723E-3</c:v>
                </c:pt>
                <c:pt idx="7">
                  <c:v>-2.2645070888951055E-2</c:v>
                </c:pt>
                <c:pt idx="8">
                  <c:v>7.0753824202526711E-2</c:v>
                </c:pt>
                <c:pt idx="9">
                  <c:v>2.2470117054013722E-2</c:v>
                </c:pt>
                <c:pt idx="10">
                  <c:v>1.9165747113540466E-2</c:v>
                </c:pt>
                <c:pt idx="11">
                  <c:v>9.2220134039924642E-2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C0C-4480-8AB5-47B8BC8ECC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4752191"/>
        <c:axId val="1594755519"/>
      </c:lineChart>
      <c:catAx>
        <c:axId val="1594776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94751359"/>
        <c:crosses val="autoZero"/>
        <c:auto val="1"/>
        <c:lblAlgn val="ctr"/>
        <c:lblOffset val="100"/>
        <c:noMultiLvlLbl val="0"/>
      </c:catAx>
      <c:valAx>
        <c:axId val="1594751359"/>
        <c:scaling>
          <c:orientation val="minMax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94776319"/>
        <c:crosses val="autoZero"/>
        <c:crossBetween val="between"/>
      </c:valAx>
      <c:valAx>
        <c:axId val="1594755519"/>
        <c:scaling>
          <c:orientation val="minMax"/>
        </c:scaling>
        <c:delete val="0"/>
        <c:axPos val="r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94752191"/>
        <c:crosses val="max"/>
        <c:crossBetween val="between"/>
      </c:valAx>
      <c:catAx>
        <c:axId val="15947521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947555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Planilha4!$D$3</c:f>
              <c:strCache>
                <c:ptCount val="1"/>
                <c:pt idx="0">
                  <c:v>Volume Ofertado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Planilha4!$C$4:$C$15</c:f>
              <c:strCache>
                <c:ptCount val="12"/>
                <c:pt idx="0">
                  <c:v>L64</c:v>
                </c:pt>
                <c:pt idx="1">
                  <c:v>L65</c:v>
                </c:pt>
                <c:pt idx="2">
                  <c:v>L66</c:v>
                </c:pt>
                <c:pt idx="3">
                  <c:v>L67</c:v>
                </c:pt>
                <c:pt idx="4">
                  <c:v>L68</c:v>
                </c:pt>
                <c:pt idx="5">
                  <c:v>L69</c:v>
                </c:pt>
                <c:pt idx="6">
                  <c:v>L70</c:v>
                </c:pt>
                <c:pt idx="7">
                  <c:v>L71</c:v>
                </c:pt>
                <c:pt idx="8">
                  <c:v>L72 e L74</c:v>
                </c:pt>
                <c:pt idx="9">
                  <c:v>L73</c:v>
                </c:pt>
                <c:pt idx="10">
                  <c:v>L75</c:v>
                </c:pt>
                <c:pt idx="11">
                  <c:v>L76</c:v>
                </c:pt>
              </c:strCache>
            </c:strRef>
          </c:cat>
          <c:val>
            <c:numRef>
              <c:f>Planilha4!$D$4:$D$15</c:f>
              <c:numCache>
                <c:formatCode>_-* #,##0_-;\-* #,##0_-;_-* "-"??_-;_-@_-</c:formatCode>
                <c:ptCount val="12"/>
                <c:pt idx="0">
                  <c:v>1050</c:v>
                </c:pt>
                <c:pt idx="1">
                  <c:v>1124</c:v>
                </c:pt>
                <c:pt idx="2">
                  <c:v>1097</c:v>
                </c:pt>
                <c:pt idx="3">
                  <c:v>1124</c:v>
                </c:pt>
                <c:pt idx="4">
                  <c:v>1141</c:v>
                </c:pt>
                <c:pt idx="5">
                  <c:v>1174</c:v>
                </c:pt>
                <c:pt idx="6">
                  <c:v>1191</c:v>
                </c:pt>
                <c:pt idx="7">
                  <c:v>1271</c:v>
                </c:pt>
                <c:pt idx="8">
                  <c:v>1350</c:v>
                </c:pt>
                <c:pt idx="9">
                  <c:v>1281</c:v>
                </c:pt>
                <c:pt idx="10">
                  <c:v>1507</c:v>
                </c:pt>
                <c:pt idx="11">
                  <c:v>1208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2C-4175-9348-7E48C44F7BA6}"/>
            </c:ext>
          </c:extLst>
        </c:ser>
        <c:ser>
          <c:idx val="1"/>
          <c:order val="1"/>
          <c:tx>
            <c:strRef>
              <c:f>Planilha4!$E$3</c:f>
              <c:strCache>
                <c:ptCount val="1"/>
                <c:pt idx="0">
                  <c:v>Volume Arrematado</c:v>
                </c:pt>
              </c:strCache>
            </c:strRef>
          </c:tx>
          <c:spPr>
            <a:ln w="22225" cap="rnd">
              <a:solidFill>
                <a:schemeClr val="accent2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Planilha4!$C$4:$C$15</c:f>
              <c:strCache>
                <c:ptCount val="12"/>
                <c:pt idx="0">
                  <c:v>L64</c:v>
                </c:pt>
                <c:pt idx="1">
                  <c:v>L65</c:v>
                </c:pt>
                <c:pt idx="2">
                  <c:v>L66</c:v>
                </c:pt>
                <c:pt idx="3">
                  <c:v>L67</c:v>
                </c:pt>
                <c:pt idx="4">
                  <c:v>L68</c:v>
                </c:pt>
                <c:pt idx="5">
                  <c:v>L69</c:v>
                </c:pt>
                <c:pt idx="6">
                  <c:v>L70</c:v>
                </c:pt>
                <c:pt idx="7">
                  <c:v>L71</c:v>
                </c:pt>
                <c:pt idx="8">
                  <c:v>L72 e L74</c:v>
                </c:pt>
                <c:pt idx="9">
                  <c:v>L73</c:v>
                </c:pt>
                <c:pt idx="10">
                  <c:v>L75</c:v>
                </c:pt>
                <c:pt idx="11">
                  <c:v>L76</c:v>
                </c:pt>
              </c:strCache>
            </c:strRef>
          </c:cat>
          <c:val>
            <c:numRef>
              <c:f>Planilha4!$E$4:$E$15</c:f>
              <c:numCache>
                <c:formatCode>_-* #,##0_-;\-* #,##0_-;_-* "-"??_-;_-@_-</c:formatCode>
                <c:ptCount val="12"/>
                <c:pt idx="0">
                  <c:v>915</c:v>
                </c:pt>
                <c:pt idx="1">
                  <c:v>978</c:v>
                </c:pt>
                <c:pt idx="2">
                  <c:v>929</c:v>
                </c:pt>
                <c:pt idx="3">
                  <c:v>984</c:v>
                </c:pt>
                <c:pt idx="4">
                  <c:v>1157</c:v>
                </c:pt>
                <c:pt idx="5">
                  <c:v>1062</c:v>
                </c:pt>
                <c:pt idx="6">
                  <c:v>1040</c:v>
                </c:pt>
                <c:pt idx="7">
                  <c:v>1124</c:v>
                </c:pt>
                <c:pt idx="8">
                  <c:v>1093</c:v>
                </c:pt>
                <c:pt idx="9">
                  <c:v>1262</c:v>
                </c:pt>
                <c:pt idx="10">
                  <c:v>1197</c:v>
                </c:pt>
                <c:pt idx="11">
                  <c:v>1105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2C-4175-9348-7E48C44F7B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1908671"/>
        <c:axId val="650180895"/>
      </c:lineChart>
      <c:catAx>
        <c:axId val="79190867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50180895"/>
        <c:crosses val="autoZero"/>
        <c:auto val="1"/>
        <c:lblAlgn val="ctr"/>
        <c:lblOffset val="100"/>
        <c:noMultiLvlLbl val="0"/>
      </c:catAx>
      <c:valAx>
        <c:axId val="650180895"/>
        <c:scaling>
          <c:orientation val="minMax"/>
          <c:min val="80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91908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GLP!$B$69</c:f>
              <c:strCache>
                <c:ptCount val="1"/>
                <c:pt idx="0">
                  <c:v>P13-equivalente</c:v>
                </c:pt>
              </c:strCache>
            </c:strRef>
          </c:tx>
          <c:spPr>
            <a:ln w="571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cat>
            <c:numRef>
              <c:f>GLP!$C$68:$Z$68</c:f>
              <c:numCache>
                <c:formatCode>[$-416]mmm\-yy;@</c:formatCode>
                <c:ptCount val="24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</c:numCache>
            </c:numRef>
          </c:cat>
          <c:val>
            <c:numRef>
              <c:f>GLP!$C$69:$Z$69</c:f>
              <c:numCache>
                <c:formatCode>_-* #,##0_-;\-* #,##0_-;_-* "-"??_-;_-@_-</c:formatCode>
                <c:ptCount val="24"/>
                <c:pt idx="0">
                  <c:v>739.38431702898549</c:v>
                </c:pt>
                <c:pt idx="1">
                  <c:v>716.1693641304347</c:v>
                </c:pt>
                <c:pt idx="2">
                  <c:v>761.8705706521738</c:v>
                </c:pt>
                <c:pt idx="3">
                  <c:v>784.68135688405789</c:v>
                </c:pt>
                <c:pt idx="4">
                  <c:v>816.1865018115941</c:v>
                </c:pt>
                <c:pt idx="5">
                  <c:v>771.872563405797</c:v>
                </c:pt>
                <c:pt idx="6">
                  <c:v>874.07980797101436</c:v>
                </c:pt>
                <c:pt idx="7">
                  <c:v>846.15490760869568</c:v>
                </c:pt>
                <c:pt idx="8">
                  <c:v>784.80254347826076</c:v>
                </c:pt>
                <c:pt idx="9">
                  <c:v>824.79723550724623</c:v>
                </c:pt>
                <c:pt idx="10">
                  <c:v>767.14513586956514</c:v>
                </c:pt>
                <c:pt idx="11">
                  <c:v>839.45240217391301</c:v>
                </c:pt>
                <c:pt idx="12">
                  <c:v>739.78137318840572</c:v>
                </c:pt>
                <c:pt idx="13">
                  <c:v>727.18708695652163</c:v>
                </c:pt>
                <c:pt idx="14">
                  <c:v>872.798956521739</c:v>
                </c:pt>
                <c:pt idx="15">
                  <c:v>891.59715036231876</c:v>
                </c:pt>
                <c:pt idx="16">
                  <c:v>844.07692934782608</c:v>
                </c:pt>
                <c:pt idx="17">
                  <c:v>876.1315471014492</c:v>
                </c:pt>
                <c:pt idx="18">
                  <c:v>909.50645833333328</c:v>
                </c:pt>
                <c:pt idx="19">
                  <c:v>871.44331521739127</c:v>
                </c:pt>
                <c:pt idx="20">
                  <c:v>814.34764673913037</c:v>
                </c:pt>
                <c:pt idx="21">
                  <c:v>827.93828442028985</c:v>
                </c:pt>
                <c:pt idx="22">
                  <c:v>773.14803442028983</c:v>
                </c:pt>
                <c:pt idx="23">
                  <c:v>862.42963949275349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7F-467F-A575-CC2C16323392}"/>
            </c:ext>
          </c:extLst>
        </c:ser>
        <c:ser>
          <c:idx val="1"/>
          <c:order val="1"/>
          <c:tx>
            <c:strRef>
              <c:f>GLP!$B$70</c:f>
              <c:strCache>
                <c:ptCount val="1"/>
                <c:pt idx="0">
                  <c:v>Outros</c:v>
                </c:pt>
              </c:strCache>
            </c:strRef>
          </c:tx>
          <c:spPr>
            <a:ln w="5715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cat>
            <c:numRef>
              <c:f>GLP!$C$68:$Z$68</c:f>
              <c:numCache>
                <c:formatCode>[$-416]mmm\-yy;@</c:formatCode>
                <c:ptCount val="24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</c:numCache>
            </c:numRef>
          </c:cat>
          <c:val>
            <c:numRef>
              <c:f>GLP!$C$70:$Z$70</c:f>
              <c:numCache>
                <c:formatCode>_-* #,##0_-;\-* #,##0_-;_-* "-"??_-;_-@_-</c:formatCode>
                <c:ptCount val="24"/>
                <c:pt idx="0">
                  <c:v>282.68760144927535</c:v>
                </c:pt>
                <c:pt idx="1">
                  <c:v>281.39782971014489</c:v>
                </c:pt>
                <c:pt idx="2">
                  <c:v>290.39539855072462</c:v>
                </c:pt>
                <c:pt idx="3">
                  <c:v>302.06788949275358</c:v>
                </c:pt>
                <c:pt idx="4">
                  <c:v>318.0171105072464</c:v>
                </c:pt>
                <c:pt idx="5">
                  <c:v>299.35393115942026</c:v>
                </c:pt>
                <c:pt idx="6">
                  <c:v>347.43369565217387</c:v>
                </c:pt>
                <c:pt idx="7">
                  <c:v>336.71850000000001</c:v>
                </c:pt>
                <c:pt idx="8">
                  <c:v>309.71461050724639</c:v>
                </c:pt>
                <c:pt idx="9">
                  <c:v>329.07459601449273</c:v>
                </c:pt>
                <c:pt idx="10">
                  <c:v>302.50009420289848</c:v>
                </c:pt>
                <c:pt idx="11">
                  <c:v>282.99802173913042</c:v>
                </c:pt>
                <c:pt idx="12" formatCode="0">
                  <c:v>293.09516847826086</c:v>
                </c:pt>
                <c:pt idx="13" formatCode="0">
                  <c:v>287.10096739130432</c:v>
                </c:pt>
                <c:pt idx="14" formatCode="0">
                  <c:v>304.82939673913046</c:v>
                </c:pt>
                <c:pt idx="15" formatCode="0">
                  <c:v>237.6870887681159</c:v>
                </c:pt>
                <c:pt idx="16" formatCode="0">
                  <c:v>255.1301376811594</c:v>
                </c:pt>
                <c:pt idx="17" formatCode="0">
                  <c:v>291.37858876811595</c:v>
                </c:pt>
                <c:pt idx="18" formatCode="0">
                  <c:v>334.6254692028985</c:v>
                </c:pt>
                <c:pt idx="19" formatCode="0">
                  <c:v>325.35821195652164</c:v>
                </c:pt>
                <c:pt idx="20" formatCode="0">
                  <c:v>324.6210978260869</c:v>
                </c:pt>
                <c:pt idx="21" formatCode="0">
                  <c:v>326.58257246376809</c:v>
                </c:pt>
                <c:pt idx="22" formatCode="0">
                  <c:v>311.55586775362315</c:v>
                </c:pt>
                <c:pt idx="23" formatCode="0">
                  <c:v>304.44748550724637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7F-467F-A575-CC2C163233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571663"/>
        <c:axId val="73550031"/>
      </c:lineChart>
      <c:dateAx>
        <c:axId val="73571663"/>
        <c:scaling>
          <c:orientation val="minMax"/>
        </c:scaling>
        <c:delete val="0"/>
        <c:axPos val="b"/>
        <c:numFmt formatCode="[$-416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3550031"/>
        <c:crosses val="autoZero"/>
        <c:auto val="1"/>
        <c:lblOffset val="100"/>
        <c:baseTimeUnit val="months"/>
      </c:dateAx>
      <c:valAx>
        <c:axId val="735500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200" dirty="0">
                    <a:solidFill>
                      <a:schemeClr val="tx1"/>
                    </a:solidFill>
                  </a:rPr>
                  <a:t>mil</a:t>
                </a:r>
                <a:r>
                  <a:rPr lang="pt-BR" sz="1200" baseline="0" dirty="0">
                    <a:solidFill>
                      <a:schemeClr val="tx1"/>
                    </a:solidFill>
                  </a:rPr>
                  <a:t> m³</a:t>
                </a:r>
                <a:endParaRPr lang="pt-BR" sz="120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3571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QAV!$C$18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QAV!$B$19:$B$30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QAV!$C$19:$C$30</c:f>
              <c:numCache>
                <c:formatCode>_-* #,##0_-;\-* #,##0_-;_-* "-"??_-;_-@_-</c:formatCode>
                <c:ptCount val="12"/>
                <c:pt idx="0">
                  <c:v>670.22199099999989</c:v>
                </c:pt>
                <c:pt idx="1">
                  <c:v>563.42657099999997</c:v>
                </c:pt>
                <c:pt idx="2">
                  <c:v>599.54746599999999</c:v>
                </c:pt>
                <c:pt idx="3">
                  <c:v>553.82036799999992</c:v>
                </c:pt>
                <c:pt idx="4">
                  <c:v>549.78801099999998</c:v>
                </c:pt>
                <c:pt idx="5">
                  <c:v>527.32343100000003</c:v>
                </c:pt>
                <c:pt idx="6">
                  <c:v>608.74378299999989</c:v>
                </c:pt>
                <c:pt idx="7">
                  <c:v>575.59940800000004</c:v>
                </c:pt>
                <c:pt idx="8">
                  <c:v>561.26924399999984</c:v>
                </c:pt>
                <c:pt idx="9">
                  <c:v>579.0260169999998</c:v>
                </c:pt>
                <c:pt idx="10">
                  <c:v>571.31509700000015</c:v>
                </c:pt>
                <c:pt idx="11">
                  <c:v>620.3650090000001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2F-44A5-9825-5EE1962891B0}"/>
            </c:ext>
          </c:extLst>
        </c:ser>
        <c:ser>
          <c:idx val="1"/>
          <c:order val="1"/>
          <c:tx>
            <c:strRef>
              <c:f>QAV!$D$18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QAV!$B$19:$B$30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QAV!$D$19:$D$30</c:f>
              <c:numCache>
                <c:formatCode>_-* #,##0_-;\-* #,##0_-;_-* "-"??_-;_-@_-</c:formatCode>
                <c:ptCount val="12"/>
                <c:pt idx="0">
                  <c:v>646.99971899999991</c:v>
                </c:pt>
                <c:pt idx="1">
                  <c:v>562.26348800000005</c:v>
                </c:pt>
                <c:pt idx="2">
                  <c:v>426.024021</c:v>
                </c:pt>
                <c:pt idx="3">
                  <c:v>84.563936000000012</c:v>
                </c:pt>
                <c:pt idx="4">
                  <c:v>102.91880499999999</c:v>
                </c:pt>
                <c:pt idx="5">
                  <c:v>128.00406000000001</c:v>
                </c:pt>
                <c:pt idx="6">
                  <c:v>164.66575499999996</c:v>
                </c:pt>
                <c:pt idx="7">
                  <c:v>195.70895000000004</c:v>
                </c:pt>
                <c:pt idx="8">
                  <c:v>230.5034839999999</c:v>
                </c:pt>
                <c:pt idx="9">
                  <c:v>295.18244099999998</c:v>
                </c:pt>
                <c:pt idx="10">
                  <c:v>321.7468990000001</c:v>
                </c:pt>
                <c:pt idx="11">
                  <c:v>387.49051899999995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2F-44A5-9825-5EE196289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547425039"/>
        <c:axId val="1547420879"/>
      </c:barChart>
      <c:lineChart>
        <c:grouping val="standard"/>
        <c:varyColors val="0"/>
        <c:ser>
          <c:idx val="2"/>
          <c:order val="2"/>
          <c:tx>
            <c:strRef>
              <c:f>QAV!$E$18</c:f>
              <c:strCache>
                <c:ptCount val="1"/>
                <c:pt idx="0">
                  <c:v> Variação 20/19 </c:v>
                </c:pt>
              </c:strCache>
            </c:strRef>
          </c:tx>
          <c:spPr>
            <a:ln w="571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strRef>
              <c:f>QAV!$B$19:$B$30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QAV!$E$19:$E$30</c:f>
              <c:numCache>
                <c:formatCode>0.00%</c:formatCode>
                <c:ptCount val="12"/>
                <c:pt idx="0">
                  <c:v>-3.4648627338162021E-2</c:v>
                </c:pt>
                <c:pt idx="1">
                  <c:v>-2.0643027146121499E-3</c:v>
                </c:pt>
                <c:pt idx="2">
                  <c:v>-0.28942403202484718</c:v>
                </c:pt>
                <c:pt idx="3">
                  <c:v>-0.8473080065556563</c:v>
                </c:pt>
                <c:pt idx="4">
                  <c:v>-0.81280274771215411</c:v>
                </c:pt>
                <c:pt idx="5">
                  <c:v>-0.75725702201918665</c:v>
                </c:pt>
                <c:pt idx="6">
                  <c:v>-0.72949907728256824</c:v>
                </c:pt>
                <c:pt idx="7">
                  <c:v>-0.65999105058148344</c:v>
                </c:pt>
                <c:pt idx="8">
                  <c:v>-0.58931745064584373</c:v>
                </c:pt>
                <c:pt idx="9">
                  <c:v>-0.49020867399124124</c:v>
                </c:pt>
                <c:pt idx="10">
                  <c:v>-0.43683109252756186</c:v>
                </c:pt>
                <c:pt idx="11">
                  <c:v>-0.37538301906386229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2F-44A5-9825-5EE196289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7415055"/>
        <c:axId val="1547423375"/>
      </c:lineChart>
      <c:catAx>
        <c:axId val="1547425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47420879"/>
        <c:crosses val="autoZero"/>
        <c:auto val="1"/>
        <c:lblAlgn val="ctr"/>
        <c:lblOffset val="100"/>
        <c:noMultiLvlLbl val="0"/>
      </c:catAx>
      <c:valAx>
        <c:axId val="1547420879"/>
        <c:scaling>
          <c:orientation val="minMax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47425039"/>
        <c:crosses val="autoZero"/>
        <c:crossBetween val="between"/>
      </c:valAx>
      <c:valAx>
        <c:axId val="1547423375"/>
        <c:scaling>
          <c:orientation val="minMax"/>
        </c:scaling>
        <c:delete val="0"/>
        <c:axPos val="r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47415055"/>
        <c:crosses val="max"/>
        <c:crossBetween val="between"/>
      </c:valAx>
      <c:catAx>
        <c:axId val="154741505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4742337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1F5212-957A-4244-AAD5-89D6F8D78017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A070B19-16DF-4A8E-B427-F359B6CD443E}">
      <dgm:prSet phldrT="[Texto]" custT="1"/>
      <dgm:spPr>
        <a:solidFill>
          <a:schemeClr val="bg1">
            <a:lumMod val="95000"/>
            <a:alpha val="90000"/>
          </a:schemeClr>
        </a:solidFill>
        <a:ln>
          <a:solidFill>
            <a:srgbClr val="E67B0F">
              <a:alpha val="90000"/>
            </a:srgbClr>
          </a:solidFill>
        </a:ln>
      </dgm:spPr>
      <dgm:t>
        <a:bodyPr/>
        <a:lstStyle/>
        <a:p>
          <a:r>
            <a:rPr lang="pt-BR" sz="1200" dirty="0"/>
            <a:t> </a:t>
          </a:r>
          <a:r>
            <a:rPr lang="pt-BR" sz="1600" dirty="0"/>
            <a:t>autorização para atividade de distribuição dos diversos energéticos, agente de comércio exterior, setor de lubrificantes e TRR e TRRNI.</a:t>
          </a:r>
        </a:p>
      </dgm:t>
    </dgm:pt>
    <dgm:pt modelId="{83B86DDA-2474-4280-88DE-5A61C3D94123}" type="parTrans" cxnId="{937D9727-8921-4C00-92CF-B13760D9BD17}">
      <dgm:prSet/>
      <dgm:spPr/>
      <dgm:t>
        <a:bodyPr/>
        <a:lstStyle/>
        <a:p>
          <a:endParaRPr lang="pt-BR"/>
        </a:p>
      </dgm:t>
    </dgm:pt>
    <dgm:pt modelId="{BD429E30-EA2B-485D-B840-47EC493B6B4A}" type="sibTrans" cxnId="{937D9727-8921-4C00-92CF-B13760D9BD17}">
      <dgm:prSet/>
      <dgm:spPr/>
      <dgm:t>
        <a:bodyPr/>
        <a:lstStyle/>
        <a:p>
          <a:endParaRPr lang="pt-BR"/>
        </a:p>
      </dgm:t>
    </dgm:pt>
    <dgm:pt modelId="{E0CE7587-613B-4459-81DC-6E89E84108E5}">
      <dgm:prSet phldrT="[Texto]" custT="1"/>
      <dgm:spPr>
        <a:solidFill>
          <a:srgbClr val="F3B14F"/>
        </a:solidFill>
        <a:ln>
          <a:solidFill>
            <a:srgbClr val="E67B0F"/>
          </a:solidFill>
        </a:ln>
      </dgm:spPr>
      <dgm:t>
        <a:bodyPr/>
        <a:lstStyle/>
        <a:p>
          <a:r>
            <a:rPr lang="pt-BR" sz="1800" b="1" dirty="0"/>
            <a:t>Revenda</a:t>
          </a:r>
        </a:p>
      </dgm:t>
    </dgm:pt>
    <dgm:pt modelId="{858B0AFD-481C-4E1B-B280-609F2B4C7528}" type="parTrans" cxnId="{75C464EC-EAA4-43FF-8654-8CFFD6A7F8BF}">
      <dgm:prSet/>
      <dgm:spPr/>
      <dgm:t>
        <a:bodyPr/>
        <a:lstStyle/>
        <a:p>
          <a:endParaRPr lang="pt-BR"/>
        </a:p>
      </dgm:t>
    </dgm:pt>
    <dgm:pt modelId="{CFC43D98-FB80-47C3-BD4A-6177E4C239D4}" type="sibTrans" cxnId="{75C464EC-EAA4-43FF-8654-8CFFD6A7F8BF}">
      <dgm:prSet/>
      <dgm:spPr/>
      <dgm:t>
        <a:bodyPr/>
        <a:lstStyle/>
        <a:p>
          <a:endParaRPr lang="pt-BR"/>
        </a:p>
      </dgm:t>
    </dgm:pt>
    <dgm:pt modelId="{B14D9858-C326-4BF6-ADFD-8197513AF3B0}">
      <dgm:prSet phldrT="[Texto]" custT="1"/>
      <dgm:spPr>
        <a:solidFill>
          <a:schemeClr val="bg1">
            <a:lumMod val="95000"/>
            <a:alpha val="90000"/>
          </a:schemeClr>
        </a:solidFill>
        <a:ln>
          <a:solidFill>
            <a:srgbClr val="E67B0F">
              <a:alpha val="90000"/>
            </a:srgbClr>
          </a:solidFill>
        </a:ln>
      </dgm:spPr>
      <dgm:t>
        <a:bodyPr/>
        <a:lstStyle/>
        <a:p>
          <a:r>
            <a:rPr lang="pt-BR" sz="1200" dirty="0"/>
            <a:t> </a:t>
          </a:r>
          <a:r>
            <a:rPr lang="pt-BR" sz="1600" dirty="0"/>
            <a:t>autorização de Postos  Revendedores, Revendas de GLP e Pontos de Abastecimento</a:t>
          </a:r>
        </a:p>
      </dgm:t>
    </dgm:pt>
    <dgm:pt modelId="{608AB5FF-826A-4EB4-A5DF-17DEFF301719}" type="parTrans" cxnId="{BB96D797-E956-413D-994A-A007501A7257}">
      <dgm:prSet/>
      <dgm:spPr/>
      <dgm:t>
        <a:bodyPr/>
        <a:lstStyle/>
        <a:p>
          <a:endParaRPr lang="pt-BR"/>
        </a:p>
      </dgm:t>
    </dgm:pt>
    <dgm:pt modelId="{4FC7DD17-0546-48AC-8545-0F8467A95329}" type="sibTrans" cxnId="{BB96D797-E956-413D-994A-A007501A7257}">
      <dgm:prSet/>
      <dgm:spPr/>
      <dgm:t>
        <a:bodyPr/>
        <a:lstStyle/>
        <a:p>
          <a:endParaRPr lang="pt-BR"/>
        </a:p>
      </dgm:t>
    </dgm:pt>
    <dgm:pt modelId="{6F1157F9-CF39-490E-AC3E-68F0EBB69F47}">
      <dgm:prSet phldrT="[Texto]" custT="1"/>
      <dgm:spPr>
        <a:solidFill>
          <a:srgbClr val="F3B14F"/>
        </a:solidFill>
        <a:ln>
          <a:solidFill>
            <a:srgbClr val="E67B0F"/>
          </a:solidFill>
        </a:ln>
      </dgm:spPr>
      <dgm:t>
        <a:bodyPr/>
        <a:lstStyle/>
        <a:p>
          <a:r>
            <a:rPr lang="pt-BR" sz="1800" b="1" dirty="0"/>
            <a:t>Comércio Exterior</a:t>
          </a:r>
        </a:p>
      </dgm:t>
    </dgm:pt>
    <dgm:pt modelId="{516A84EE-299F-4337-9234-8738CD007B38}" type="parTrans" cxnId="{F6699CD5-765E-4102-ADFF-1F41F32645C8}">
      <dgm:prSet/>
      <dgm:spPr/>
      <dgm:t>
        <a:bodyPr/>
        <a:lstStyle/>
        <a:p>
          <a:endParaRPr lang="pt-BR"/>
        </a:p>
      </dgm:t>
    </dgm:pt>
    <dgm:pt modelId="{286B8BE6-6C04-43EA-9611-7A30138DF830}" type="sibTrans" cxnId="{F6699CD5-765E-4102-ADFF-1F41F32645C8}">
      <dgm:prSet/>
      <dgm:spPr/>
      <dgm:t>
        <a:bodyPr/>
        <a:lstStyle/>
        <a:p>
          <a:endParaRPr lang="pt-BR"/>
        </a:p>
      </dgm:t>
    </dgm:pt>
    <dgm:pt modelId="{358A09BE-7982-41E4-945A-E4BD38F58B5C}">
      <dgm:prSet phldrT="[Texto]" custT="1"/>
      <dgm:spPr>
        <a:solidFill>
          <a:schemeClr val="bg1">
            <a:lumMod val="95000"/>
            <a:alpha val="90000"/>
          </a:schemeClr>
        </a:solidFill>
        <a:ln>
          <a:solidFill>
            <a:srgbClr val="E67B0F">
              <a:alpha val="90000"/>
            </a:srgbClr>
          </a:solidFill>
        </a:ln>
      </dgm:spPr>
      <dgm:t>
        <a:bodyPr/>
        <a:lstStyle/>
        <a:p>
          <a:r>
            <a:rPr lang="pt-BR" sz="1600" dirty="0"/>
            <a:t> anuência de Licença de Importação e Exportação para todos os produtos regulados pela ANP</a:t>
          </a:r>
        </a:p>
      </dgm:t>
    </dgm:pt>
    <dgm:pt modelId="{C60593BD-27CF-4E7C-8384-2E6FF27CAEE0}" type="parTrans" cxnId="{36FE13F9-60F5-4B07-8353-13B81E577947}">
      <dgm:prSet/>
      <dgm:spPr/>
      <dgm:t>
        <a:bodyPr/>
        <a:lstStyle/>
        <a:p>
          <a:endParaRPr lang="pt-BR"/>
        </a:p>
      </dgm:t>
    </dgm:pt>
    <dgm:pt modelId="{122E5075-0420-4489-9EE1-DA2CB8C92FD3}" type="sibTrans" cxnId="{36FE13F9-60F5-4B07-8353-13B81E577947}">
      <dgm:prSet/>
      <dgm:spPr/>
      <dgm:t>
        <a:bodyPr/>
        <a:lstStyle/>
        <a:p>
          <a:endParaRPr lang="pt-BR"/>
        </a:p>
      </dgm:t>
    </dgm:pt>
    <dgm:pt modelId="{4C10F6D0-B69A-44F6-BE6B-6EFFD01F620F}">
      <dgm:prSet custT="1"/>
      <dgm:spPr>
        <a:solidFill>
          <a:srgbClr val="F3B14F"/>
        </a:solidFill>
        <a:ln>
          <a:solidFill>
            <a:srgbClr val="E67B0F"/>
          </a:solidFill>
        </a:ln>
      </dgm:spPr>
      <dgm:t>
        <a:bodyPr/>
        <a:lstStyle/>
        <a:p>
          <a:r>
            <a:rPr lang="pt-BR" sz="1800" b="1" dirty="0"/>
            <a:t>Movimentações</a:t>
          </a:r>
        </a:p>
      </dgm:t>
    </dgm:pt>
    <dgm:pt modelId="{12CF40B1-8231-45C7-B494-FF08D9C7064D}" type="parTrans" cxnId="{6725C523-C8B8-4027-9183-FDF0F77149E0}">
      <dgm:prSet/>
      <dgm:spPr/>
      <dgm:t>
        <a:bodyPr/>
        <a:lstStyle/>
        <a:p>
          <a:endParaRPr lang="pt-BR"/>
        </a:p>
      </dgm:t>
    </dgm:pt>
    <dgm:pt modelId="{F4D1F379-F349-43D9-9419-4285C644F9D2}" type="sibTrans" cxnId="{6725C523-C8B8-4027-9183-FDF0F77149E0}">
      <dgm:prSet/>
      <dgm:spPr/>
      <dgm:t>
        <a:bodyPr/>
        <a:lstStyle/>
        <a:p>
          <a:endParaRPr lang="pt-BR"/>
        </a:p>
      </dgm:t>
    </dgm:pt>
    <dgm:pt modelId="{33ADFC30-8B8E-448D-838E-FAFBB0E9935E}">
      <dgm:prSet custT="1"/>
      <dgm:spPr>
        <a:solidFill>
          <a:srgbClr val="F3B14F"/>
        </a:solidFill>
        <a:ln>
          <a:solidFill>
            <a:srgbClr val="E67B0F"/>
          </a:solidFill>
        </a:ln>
      </dgm:spPr>
      <dgm:t>
        <a:bodyPr/>
        <a:lstStyle/>
        <a:p>
          <a:r>
            <a:rPr lang="pt-BR" sz="1800" b="1" dirty="0"/>
            <a:t>Biocombustíveis</a:t>
          </a:r>
        </a:p>
      </dgm:t>
    </dgm:pt>
    <dgm:pt modelId="{A5086B67-4264-40B7-BBF6-9D658DC7C386}" type="parTrans" cxnId="{8A6CEDA1-2B50-486B-9CC3-30C7AB9E811A}">
      <dgm:prSet/>
      <dgm:spPr/>
      <dgm:t>
        <a:bodyPr/>
        <a:lstStyle/>
        <a:p>
          <a:endParaRPr lang="pt-BR"/>
        </a:p>
      </dgm:t>
    </dgm:pt>
    <dgm:pt modelId="{884D1C62-183D-493F-B3AC-6C9E5A90B1B9}" type="sibTrans" cxnId="{8A6CEDA1-2B50-486B-9CC3-30C7AB9E811A}">
      <dgm:prSet/>
      <dgm:spPr/>
      <dgm:t>
        <a:bodyPr/>
        <a:lstStyle/>
        <a:p>
          <a:endParaRPr lang="pt-BR"/>
        </a:p>
      </dgm:t>
    </dgm:pt>
    <dgm:pt modelId="{986C8EA4-9E40-4206-8153-A50FDD1EE79F}">
      <dgm:prSet custT="1"/>
      <dgm:spPr>
        <a:solidFill>
          <a:schemeClr val="bg1">
            <a:lumMod val="95000"/>
            <a:alpha val="90000"/>
          </a:schemeClr>
        </a:solidFill>
        <a:ln>
          <a:solidFill>
            <a:srgbClr val="E67B0F">
              <a:alpha val="90000"/>
            </a:srgbClr>
          </a:solidFill>
        </a:ln>
      </dgm:spPr>
      <dgm:t>
        <a:bodyPr/>
        <a:lstStyle/>
        <a:p>
          <a:r>
            <a:rPr lang="pt-BR" sz="1600" dirty="0"/>
            <a:t>monitoramento do Mercado de Derivados de Petróleo</a:t>
          </a:r>
        </a:p>
      </dgm:t>
    </dgm:pt>
    <dgm:pt modelId="{19E9A00D-A773-48BB-9721-F16216F81D67}" type="parTrans" cxnId="{AC46082A-499F-4D9C-B2E9-730BC21E46AD}">
      <dgm:prSet/>
      <dgm:spPr/>
      <dgm:t>
        <a:bodyPr/>
        <a:lstStyle/>
        <a:p>
          <a:endParaRPr lang="pt-BR"/>
        </a:p>
      </dgm:t>
    </dgm:pt>
    <dgm:pt modelId="{234730E5-1422-4244-8EFC-CFF00F5009C1}" type="sibTrans" cxnId="{AC46082A-499F-4D9C-B2E9-730BC21E46AD}">
      <dgm:prSet/>
      <dgm:spPr/>
      <dgm:t>
        <a:bodyPr/>
        <a:lstStyle/>
        <a:p>
          <a:endParaRPr lang="pt-BR"/>
        </a:p>
      </dgm:t>
    </dgm:pt>
    <dgm:pt modelId="{0901473A-3ACA-4A45-98B5-4E4CF4791F36}">
      <dgm:prSet/>
      <dgm:spPr>
        <a:solidFill>
          <a:schemeClr val="bg1">
            <a:lumMod val="95000"/>
            <a:alpha val="90000"/>
          </a:schemeClr>
        </a:solidFill>
        <a:ln>
          <a:solidFill>
            <a:srgbClr val="E67B0F">
              <a:alpha val="90000"/>
            </a:srgbClr>
          </a:solidFill>
        </a:ln>
      </dgm:spPr>
      <dgm:t>
        <a:bodyPr/>
        <a:lstStyle/>
        <a:p>
          <a:pPr>
            <a:buFont typeface="Arial" pitchFamily="34" charset="0"/>
            <a:buChar char="•"/>
          </a:pPr>
          <a:endParaRPr lang="pt-BR" sz="1200" dirty="0"/>
        </a:p>
      </dgm:t>
    </dgm:pt>
    <dgm:pt modelId="{23C51FE4-2997-41E4-BA38-04FCC5A26ED9}" type="parTrans" cxnId="{052A4343-711C-42BA-9636-09471E7F84DA}">
      <dgm:prSet/>
      <dgm:spPr/>
      <dgm:t>
        <a:bodyPr/>
        <a:lstStyle/>
        <a:p>
          <a:endParaRPr lang="pt-BR"/>
        </a:p>
      </dgm:t>
    </dgm:pt>
    <dgm:pt modelId="{C756C55B-85E4-4574-98B8-CD0D1499E641}" type="sibTrans" cxnId="{052A4343-711C-42BA-9636-09471E7F84DA}">
      <dgm:prSet/>
      <dgm:spPr/>
      <dgm:t>
        <a:bodyPr/>
        <a:lstStyle/>
        <a:p>
          <a:endParaRPr lang="pt-BR"/>
        </a:p>
      </dgm:t>
    </dgm:pt>
    <dgm:pt modelId="{F1BDA186-94A0-47EF-9189-3F2E007312D4}">
      <dgm:prSet custT="1"/>
      <dgm:spPr>
        <a:solidFill>
          <a:schemeClr val="bg1">
            <a:lumMod val="95000"/>
            <a:alpha val="90000"/>
          </a:schemeClr>
        </a:solidFill>
        <a:ln>
          <a:solidFill>
            <a:srgbClr val="E67B0F">
              <a:alpha val="90000"/>
            </a:srgbClr>
          </a:solidFill>
        </a:ln>
      </dgm:spPr>
      <dgm:t>
        <a:bodyPr/>
        <a:lstStyle/>
        <a:p>
          <a:pPr>
            <a:buFont typeface="Arial" pitchFamily="34" charset="0"/>
            <a:buChar char="•"/>
          </a:pPr>
          <a:r>
            <a:rPr lang="pt-BR" sz="1600" dirty="0"/>
            <a:t>gestão de Crises  no Abastecimento</a:t>
          </a:r>
        </a:p>
      </dgm:t>
    </dgm:pt>
    <dgm:pt modelId="{0605C80E-9A16-42DD-A15A-64D82E51E973}" type="parTrans" cxnId="{F6942E22-C1DF-4BE1-A114-E065942991D4}">
      <dgm:prSet/>
      <dgm:spPr/>
      <dgm:t>
        <a:bodyPr/>
        <a:lstStyle/>
        <a:p>
          <a:endParaRPr lang="pt-BR"/>
        </a:p>
      </dgm:t>
    </dgm:pt>
    <dgm:pt modelId="{46AA0DAC-5954-4534-8827-A13A2A064309}" type="sibTrans" cxnId="{F6942E22-C1DF-4BE1-A114-E065942991D4}">
      <dgm:prSet/>
      <dgm:spPr/>
      <dgm:t>
        <a:bodyPr/>
        <a:lstStyle/>
        <a:p>
          <a:endParaRPr lang="pt-BR"/>
        </a:p>
      </dgm:t>
    </dgm:pt>
    <dgm:pt modelId="{595EF313-3665-40E6-905A-D41DE9115F3B}">
      <dgm:prSet custT="1"/>
      <dgm:spPr>
        <a:solidFill>
          <a:schemeClr val="bg1">
            <a:lumMod val="95000"/>
            <a:alpha val="90000"/>
          </a:schemeClr>
        </a:solidFill>
        <a:ln>
          <a:solidFill>
            <a:srgbClr val="E67B0F">
              <a:alpha val="90000"/>
            </a:srgbClr>
          </a:solidFill>
        </a:ln>
      </dgm:spPr>
      <dgm:t>
        <a:bodyPr/>
        <a:lstStyle/>
        <a:p>
          <a:r>
            <a:rPr lang="pt-BR" sz="1600" dirty="0"/>
            <a:t>monitoramento do Mercado da Logística de Etanol e Biodiesel</a:t>
          </a:r>
        </a:p>
      </dgm:t>
    </dgm:pt>
    <dgm:pt modelId="{46E49684-5A3A-4C19-B9A8-8481F094E025}" type="parTrans" cxnId="{CDD6F116-F9A6-45D0-89E1-828E50A549B5}">
      <dgm:prSet/>
      <dgm:spPr/>
      <dgm:t>
        <a:bodyPr/>
        <a:lstStyle/>
        <a:p>
          <a:endParaRPr lang="pt-BR"/>
        </a:p>
      </dgm:t>
    </dgm:pt>
    <dgm:pt modelId="{C5D1B38A-E04E-4E4E-B30E-0C76A431FA31}" type="sibTrans" cxnId="{CDD6F116-F9A6-45D0-89E1-828E50A549B5}">
      <dgm:prSet/>
      <dgm:spPr/>
      <dgm:t>
        <a:bodyPr/>
        <a:lstStyle/>
        <a:p>
          <a:endParaRPr lang="pt-BR"/>
        </a:p>
      </dgm:t>
    </dgm:pt>
    <dgm:pt modelId="{A031ED71-404F-4733-A83E-987A62542A46}">
      <dgm:prSet phldrT="[Texto]" custT="1"/>
      <dgm:spPr>
        <a:solidFill>
          <a:srgbClr val="F3B14F"/>
        </a:solidFill>
        <a:ln>
          <a:solidFill>
            <a:srgbClr val="E67B0F"/>
          </a:solidFill>
        </a:ln>
      </dgm:spPr>
      <dgm:t>
        <a:bodyPr/>
        <a:lstStyle/>
        <a:p>
          <a:r>
            <a:rPr lang="pt-BR" sz="1800" b="1" dirty="0"/>
            <a:t>Autorizações</a:t>
          </a:r>
        </a:p>
      </dgm:t>
    </dgm:pt>
    <dgm:pt modelId="{5FE9D0A8-FB80-407F-811A-DD87F4906DDE}" type="sibTrans" cxnId="{1D426A0F-9071-493E-AF9B-00F9ACF9F4A6}">
      <dgm:prSet/>
      <dgm:spPr/>
      <dgm:t>
        <a:bodyPr/>
        <a:lstStyle/>
        <a:p>
          <a:endParaRPr lang="pt-BR"/>
        </a:p>
      </dgm:t>
    </dgm:pt>
    <dgm:pt modelId="{5C3D7726-649E-469A-BA36-5F244E344ABA}" type="parTrans" cxnId="{1D426A0F-9071-493E-AF9B-00F9ACF9F4A6}">
      <dgm:prSet/>
      <dgm:spPr/>
      <dgm:t>
        <a:bodyPr/>
        <a:lstStyle/>
        <a:p>
          <a:endParaRPr lang="pt-BR"/>
        </a:p>
      </dgm:t>
    </dgm:pt>
    <dgm:pt modelId="{ADDBEE63-9472-4D85-B360-1ED4D729610C}">
      <dgm:prSet phldrT="[Texto]" custT="1"/>
      <dgm:spPr>
        <a:solidFill>
          <a:schemeClr val="bg1">
            <a:lumMod val="95000"/>
            <a:alpha val="90000"/>
          </a:schemeClr>
        </a:solidFill>
        <a:ln>
          <a:solidFill>
            <a:srgbClr val="E67B0F">
              <a:alpha val="90000"/>
            </a:srgb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1600" dirty="0"/>
            <a:t>leilões de biodiesel</a:t>
          </a:r>
        </a:p>
      </dgm:t>
    </dgm:pt>
    <dgm:pt modelId="{23AB5535-9B44-406A-80A4-640BFB7CEAD4}" type="parTrans" cxnId="{6F83A9D7-B12C-4184-BF18-A1E0E42EE09D}">
      <dgm:prSet/>
      <dgm:spPr/>
      <dgm:t>
        <a:bodyPr/>
        <a:lstStyle/>
        <a:p>
          <a:endParaRPr lang="pt-BR"/>
        </a:p>
      </dgm:t>
    </dgm:pt>
    <dgm:pt modelId="{A22A3DE1-D08A-4AA0-9778-E7422080BD35}" type="sibTrans" cxnId="{6F83A9D7-B12C-4184-BF18-A1E0E42EE09D}">
      <dgm:prSet/>
      <dgm:spPr/>
      <dgm:t>
        <a:bodyPr/>
        <a:lstStyle/>
        <a:p>
          <a:endParaRPr lang="pt-BR"/>
        </a:p>
      </dgm:t>
    </dgm:pt>
    <dgm:pt modelId="{4A71CE33-FB44-4844-BCC7-064C23993DA7}" type="pres">
      <dgm:prSet presAssocID="{4F1F5212-957A-4244-AAD5-89D6F8D78017}" presName="Name0" presStyleCnt="0">
        <dgm:presLayoutVars>
          <dgm:dir/>
          <dgm:animLvl val="lvl"/>
          <dgm:resizeHandles val="exact"/>
        </dgm:presLayoutVars>
      </dgm:prSet>
      <dgm:spPr/>
    </dgm:pt>
    <dgm:pt modelId="{315A1DC7-A972-4513-8953-78ABD73CE335}" type="pres">
      <dgm:prSet presAssocID="{A031ED71-404F-4733-A83E-987A62542A46}" presName="composite" presStyleCnt="0"/>
      <dgm:spPr/>
    </dgm:pt>
    <dgm:pt modelId="{9754EF76-05A1-4EE9-96AA-4A64F3A941E7}" type="pres">
      <dgm:prSet presAssocID="{A031ED71-404F-4733-A83E-987A62542A46}" presName="parTx" presStyleLbl="alignNode1" presStyleIdx="0" presStyleCnt="5" custLinFactNeighborX="509" custLinFactNeighborY="-580">
        <dgm:presLayoutVars>
          <dgm:chMax val="0"/>
          <dgm:chPref val="0"/>
          <dgm:bulletEnabled val="1"/>
        </dgm:presLayoutVars>
      </dgm:prSet>
      <dgm:spPr/>
    </dgm:pt>
    <dgm:pt modelId="{F4934E4B-D881-4E1F-9C7E-D99B8802946F}" type="pres">
      <dgm:prSet presAssocID="{A031ED71-404F-4733-A83E-987A62542A46}" presName="desTx" presStyleLbl="alignAccFollowNode1" presStyleIdx="0" presStyleCnt="5" custLinFactNeighborX="-1660" custLinFactNeighborY="114">
        <dgm:presLayoutVars>
          <dgm:bulletEnabled val="1"/>
        </dgm:presLayoutVars>
      </dgm:prSet>
      <dgm:spPr/>
    </dgm:pt>
    <dgm:pt modelId="{0B3F5B15-4DDD-41C7-8803-647B1608BC08}" type="pres">
      <dgm:prSet presAssocID="{5FE9D0A8-FB80-407F-811A-DD87F4906DDE}" presName="space" presStyleCnt="0"/>
      <dgm:spPr/>
    </dgm:pt>
    <dgm:pt modelId="{1AC9C214-23D0-44A7-937B-43101963A309}" type="pres">
      <dgm:prSet presAssocID="{E0CE7587-613B-4459-81DC-6E89E84108E5}" presName="composite" presStyleCnt="0"/>
      <dgm:spPr/>
    </dgm:pt>
    <dgm:pt modelId="{875D120D-0E80-43D2-A0C2-F575B4A570D8}" type="pres">
      <dgm:prSet presAssocID="{E0CE7587-613B-4459-81DC-6E89E84108E5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2CFBA9C8-96F6-4999-B13A-58FFE5F27BEF}" type="pres">
      <dgm:prSet presAssocID="{E0CE7587-613B-4459-81DC-6E89E84108E5}" presName="desTx" presStyleLbl="alignAccFollowNode1" presStyleIdx="1" presStyleCnt="5">
        <dgm:presLayoutVars>
          <dgm:bulletEnabled val="1"/>
        </dgm:presLayoutVars>
      </dgm:prSet>
      <dgm:spPr/>
    </dgm:pt>
    <dgm:pt modelId="{FFDA7F86-2A31-40CD-B6ED-05BC9B0B43A8}" type="pres">
      <dgm:prSet presAssocID="{CFC43D98-FB80-47C3-BD4A-6177E4C239D4}" presName="space" presStyleCnt="0"/>
      <dgm:spPr/>
    </dgm:pt>
    <dgm:pt modelId="{9AEA897F-D8D1-42C9-8B29-DD3BBA66AA19}" type="pres">
      <dgm:prSet presAssocID="{6F1157F9-CF39-490E-AC3E-68F0EBB69F47}" presName="composite" presStyleCnt="0"/>
      <dgm:spPr/>
    </dgm:pt>
    <dgm:pt modelId="{2852D797-26FA-46CE-85B4-35DAD4566ADB}" type="pres">
      <dgm:prSet presAssocID="{6F1157F9-CF39-490E-AC3E-68F0EBB69F47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F47ED82A-372D-4853-BEF2-9EF495D6D99D}" type="pres">
      <dgm:prSet presAssocID="{6F1157F9-CF39-490E-AC3E-68F0EBB69F47}" presName="desTx" presStyleLbl="alignAccFollowNode1" presStyleIdx="2" presStyleCnt="5">
        <dgm:presLayoutVars>
          <dgm:bulletEnabled val="1"/>
        </dgm:presLayoutVars>
      </dgm:prSet>
      <dgm:spPr/>
    </dgm:pt>
    <dgm:pt modelId="{639D95C4-496C-4EF1-A4EF-0B7709E5E83D}" type="pres">
      <dgm:prSet presAssocID="{286B8BE6-6C04-43EA-9611-7A30138DF830}" presName="space" presStyleCnt="0"/>
      <dgm:spPr/>
    </dgm:pt>
    <dgm:pt modelId="{F97CD194-052C-415B-AE97-4E9A3EB99DAF}" type="pres">
      <dgm:prSet presAssocID="{4C10F6D0-B69A-44F6-BE6B-6EFFD01F620F}" presName="composite" presStyleCnt="0"/>
      <dgm:spPr/>
    </dgm:pt>
    <dgm:pt modelId="{B776437D-3089-41FD-8249-7F747F07CA83}" type="pres">
      <dgm:prSet presAssocID="{4C10F6D0-B69A-44F6-BE6B-6EFFD01F620F}" presName="parTx" presStyleLbl="alignNode1" presStyleIdx="3" presStyleCnt="5" custScaleX="105713">
        <dgm:presLayoutVars>
          <dgm:chMax val="0"/>
          <dgm:chPref val="0"/>
          <dgm:bulletEnabled val="1"/>
        </dgm:presLayoutVars>
      </dgm:prSet>
      <dgm:spPr/>
    </dgm:pt>
    <dgm:pt modelId="{0FAEC895-DE29-4844-8681-D5028FB574FE}" type="pres">
      <dgm:prSet presAssocID="{4C10F6D0-B69A-44F6-BE6B-6EFFD01F620F}" presName="desTx" presStyleLbl="alignAccFollowNode1" presStyleIdx="3" presStyleCnt="5" custScaleX="105664">
        <dgm:presLayoutVars>
          <dgm:bulletEnabled val="1"/>
        </dgm:presLayoutVars>
      </dgm:prSet>
      <dgm:spPr/>
    </dgm:pt>
    <dgm:pt modelId="{4908D61D-F08A-475B-9434-691C43E12890}" type="pres">
      <dgm:prSet presAssocID="{F4D1F379-F349-43D9-9419-4285C644F9D2}" presName="space" presStyleCnt="0"/>
      <dgm:spPr/>
    </dgm:pt>
    <dgm:pt modelId="{ADFD0CC1-EF44-4775-A602-C0A057761669}" type="pres">
      <dgm:prSet presAssocID="{33ADFC30-8B8E-448D-838E-FAFBB0E9935E}" presName="composite" presStyleCnt="0"/>
      <dgm:spPr/>
    </dgm:pt>
    <dgm:pt modelId="{13BE0283-4D36-4537-A1D2-9E3DED8DE506}" type="pres">
      <dgm:prSet presAssocID="{33ADFC30-8B8E-448D-838E-FAFBB0E9935E}" presName="parTx" presStyleLbl="alignNode1" presStyleIdx="4" presStyleCnt="5" custScaleX="104324">
        <dgm:presLayoutVars>
          <dgm:chMax val="0"/>
          <dgm:chPref val="0"/>
          <dgm:bulletEnabled val="1"/>
        </dgm:presLayoutVars>
      </dgm:prSet>
      <dgm:spPr/>
    </dgm:pt>
    <dgm:pt modelId="{7CC628C6-0674-4E93-8588-23B80B45A1D8}" type="pres">
      <dgm:prSet presAssocID="{33ADFC30-8B8E-448D-838E-FAFBB0E9935E}" presName="desTx" presStyleLbl="alignAccFollowNode1" presStyleIdx="4" presStyleCnt="5" custScaleX="104344" custLinFactNeighborX="3412" custLinFactNeighborY="426">
        <dgm:presLayoutVars>
          <dgm:bulletEnabled val="1"/>
        </dgm:presLayoutVars>
      </dgm:prSet>
      <dgm:spPr/>
    </dgm:pt>
  </dgm:ptLst>
  <dgm:cxnLst>
    <dgm:cxn modelId="{6F719305-8DE2-432A-A000-C561CF5F4C2A}" type="presOf" srcId="{595EF313-3665-40E6-905A-D41DE9115F3B}" destId="{7CC628C6-0674-4E93-8588-23B80B45A1D8}" srcOrd="0" destOrd="0" presId="urn:microsoft.com/office/officeart/2005/8/layout/hList1"/>
    <dgm:cxn modelId="{1D426A0F-9071-493E-AF9B-00F9ACF9F4A6}" srcId="{4F1F5212-957A-4244-AAD5-89D6F8D78017}" destId="{A031ED71-404F-4733-A83E-987A62542A46}" srcOrd="0" destOrd="0" parTransId="{5C3D7726-649E-469A-BA36-5F244E344ABA}" sibTransId="{5FE9D0A8-FB80-407F-811A-DD87F4906DDE}"/>
    <dgm:cxn modelId="{CDD6F116-F9A6-45D0-89E1-828E50A549B5}" srcId="{33ADFC30-8B8E-448D-838E-FAFBB0E9935E}" destId="{595EF313-3665-40E6-905A-D41DE9115F3B}" srcOrd="0" destOrd="0" parTransId="{46E49684-5A3A-4C19-B9A8-8481F094E025}" sibTransId="{C5D1B38A-E04E-4E4E-B30E-0C76A431FA31}"/>
    <dgm:cxn modelId="{52BA3F17-499D-4D0A-B930-7A62F7C86DF0}" type="presOf" srcId="{8A070B19-16DF-4A8E-B427-F359B6CD443E}" destId="{F4934E4B-D881-4E1F-9C7E-D99B8802946F}" srcOrd="0" destOrd="0" presId="urn:microsoft.com/office/officeart/2005/8/layout/hList1"/>
    <dgm:cxn modelId="{81476720-84B9-45F8-80FC-7C19DF76F6CF}" type="presOf" srcId="{0901473A-3ACA-4A45-98B5-4E4CF4791F36}" destId="{0FAEC895-DE29-4844-8681-D5028FB574FE}" srcOrd="0" destOrd="2" presId="urn:microsoft.com/office/officeart/2005/8/layout/hList1"/>
    <dgm:cxn modelId="{F6942E22-C1DF-4BE1-A114-E065942991D4}" srcId="{4C10F6D0-B69A-44F6-BE6B-6EFFD01F620F}" destId="{F1BDA186-94A0-47EF-9189-3F2E007312D4}" srcOrd="1" destOrd="0" parTransId="{0605C80E-9A16-42DD-A15A-64D82E51E973}" sibTransId="{46AA0DAC-5954-4534-8827-A13A2A064309}"/>
    <dgm:cxn modelId="{6725C523-C8B8-4027-9183-FDF0F77149E0}" srcId="{4F1F5212-957A-4244-AAD5-89D6F8D78017}" destId="{4C10F6D0-B69A-44F6-BE6B-6EFFD01F620F}" srcOrd="3" destOrd="0" parTransId="{12CF40B1-8231-45C7-B494-FF08D9C7064D}" sibTransId="{F4D1F379-F349-43D9-9419-4285C644F9D2}"/>
    <dgm:cxn modelId="{0B791E25-C61B-4DB6-A21E-87194D57B78B}" type="presOf" srcId="{E0CE7587-613B-4459-81DC-6E89E84108E5}" destId="{875D120D-0E80-43D2-A0C2-F575B4A570D8}" srcOrd="0" destOrd="0" presId="urn:microsoft.com/office/officeart/2005/8/layout/hList1"/>
    <dgm:cxn modelId="{937D9727-8921-4C00-92CF-B13760D9BD17}" srcId="{A031ED71-404F-4733-A83E-987A62542A46}" destId="{8A070B19-16DF-4A8E-B427-F359B6CD443E}" srcOrd="0" destOrd="0" parTransId="{83B86DDA-2474-4280-88DE-5A61C3D94123}" sibTransId="{BD429E30-EA2B-485D-B840-47EC493B6B4A}"/>
    <dgm:cxn modelId="{AC46082A-499F-4D9C-B2E9-730BC21E46AD}" srcId="{4C10F6D0-B69A-44F6-BE6B-6EFFD01F620F}" destId="{986C8EA4-9E40-4206-8153-A50FDD1EE79F}" srcOrd="0" destOrd="0" parTransId="{19E9A00D-A773-48BB-9721-F16216F81D67}" sibTransId="{234730E5-1422-4244-8EFC-CFF00F5009C1}"/>
    <dgm:cxn modelId="{1E9A5932-C33B-4FAC-A38D-8B8FAA0EC686}" type="presOf" srcId="{A031ED71-404F-4733-A83E-987A62542A46}" destId="{9754EF76-05A1-4EE9-96AA-4A64F3A941E7}" srcOrd="0" destOrd="0" presId="urn:microsoft.com/office/officeart/2005/8/layout/hList1"/>
    <dgm:cxn modelId="{45693533-24E9-4B29-8AC3-7D97C3C4F7B5}" type="presOf" srcId="{F1BDA186-94A0-47EF-9189-3F2E007312D4}" destId="{0FAEC895-DE29-4844-8681-D5028FB574FE}" srcOrd="0" destOrd="1" presId="urn:microsoft.com/office/officeart/2005/8/layout/hList1"/>
    <dgm:cxn modelId="{052A4343-711C-42BA-9636-09471E7F84DA}" srcId="{4C10F6D0-B69A-44F6-BE6B-6EFFD01F620F}" destId="{0901473A-3ACA-4A45-98B5-4E4CF4791F36}" srcOrd="2" destOrd="0" parTransId="{23C51FE4-2997-41E4-BA38-04FCC5A26ED9}" sibTransId="{C756C55B-85E4-4574-98B8-CD0D1499E641}"/>
    <dgm:cxn modelId="{BB96D797-E956-413D-994A-A007501A7257}" srcId="{E0CE7587-613B-4459-81DC-6E89E84108E5}" destId="{B14D9858-C326-4BF6-ADFD-8197513AF3B0}" srcOrd="0" destOrd="0" parTransId="{608AB5FF-826A-4EB4-A5DF-17DEFF301719}" sibTransId="{4FC7DD17-0546-48AC-8545-0F8467A95329}"/>
    <dgm:cxn modelId="{8A6CEDA1-2B50-486B-9CC3-30C7AB9E811A}" srcId="{4F1F5212-957A-4244-AAD5-89D6F8D78017}" destId="{33ADFC30-8B8E-448D-838E-FAFBB0E9935E}" srcOrd="4" destOrd="0" parTransId="{A5086B67-4264-40B7-BBF6-9D658DC7C386}" sibTransId="{884D1C62-183D-493F-B3AC-6C9E5A90B1B9}"/>
    <dgm:cxn modelId="{75D174AC-DBD9-4658-87E3-BF6AC7A20935}" type="presOf" srcId="{4F1F5212-957A-4244-AAD5-89D6F8D78017}" destId="{4A71CE33-FB44-4844-BCC7-064C23993DA7}" srcOrd="0" destOrd="0" presId="urn:microsoft.com/office/officeart/2005/8/layout/hList1"/>
    <dgm:cxn modelId="{BC0EE2AC-505E-4604-B24D-919DCF62ADF9}" type="presOf" srcId="{986C8EA4-9E40-4206-8153-A50FDD1EE79F}" destId="{0FAEC895-DE29-4844-8681-D5028FB574FE}" srcOrd="0" destOrd="0" presId="urn:microsoft.com/office/officeart/2005/8/layout/hList1"/>
    <dgm:cxn modelId="{366FACAD-17DC-4C58-AA59-18EDB6F602BA}" type="presOf" srcId="{ADDBEE63-9472-4D85-B360-1ED4D729610C}" destId="{7CC628C6-0674-4E93-8588-23B80B45A1D8}" srcOrd="0" destOrd="1" presId="urn:microsoft.com/office/officeart/2005/8/layout/hList1"/>
    <dgm:cxn modelId="{38A6D9B7-044E-4E63-9AAB-40C2E6384621}" type="presOf" srcId="{B14D9858-C326-4BF6-ADFD-8197513AF3B0}" destId="{2CFBA9C8-96F6-4999-B13A-58FFE5F27BEF}" srcOrd="0" destOrd="0" presId="urn:microsoft.com/office/officeart/2005/8/layout/hList1"/>
    <dgm:cxn modelId="{830BE1B9-149F-4D9D-873B-9B0268F638A9}" type="presOf" srcId="{4C10F6D0-B69A-44F6-BE6B-6EFFD01F620F}" destId="{B776437D-3089-41FD-8249-7F747F07CA83}" srcOrd="0" destOrd="0" presId="urn:microsoft.com/office/officeart/2005/8/layout/hList1"/>
    <dgm:cxn modelId="{9EBBA8C2-D7A1-4D69-ADBD-50083BA507BD}" type="presOf" srcId="{33ADFC30-8B8E-448D-838E-FAFBB0E9935E}" destId="{13BE0283-4D36-4537-A1D2-9E3DED8DE506}" srcOrd="0" destOrd="0" presId="urn:microsoft.com/office/officeart/2005/8/layout/hList1"/>
    <dgm:cxn modelId="{F6699CD5-765E-4102-ADFF-1F41F32645C8}" srcId="{4F1F5212-957A-4244-AAD5-89D6F8D78017}" destId="{6F1157F9-CF39-490E-AC3E-68F0EBB69F47}" srcOrd="2" destOrd="0" parTransId="{516A84EE-299F-4337-9234-8738CD007B38}" sibTransId="{286B8BE6-6C04-43EA-9611-7A30138DF830}"/>
    <dgm:cxn modelId="{1EFD64D6-03B7-49B8-A809-EC255CB6FAB8}" type="presOf" srcId="{6F1157F9-CF39-490E-AC3E-68F0EBB69F47}" destId="{2852D797-26FA-46CE-85B4-35DAD4566ADB}" srcOrd="0" destOrd="0" presId="urn:microsoft.com/office/officeart/2005/8/layout/hList1"/>
    <dgm:cxn modelId="{6F83A9D7-B12C-4184-BF18-A1E0E42EE09D}" srcId="{33ADFC30-8B8E-448D-838E-FAFBB0E9935E}" destId="{ADDBEE63-9472-4D85-B360-1ED4D729610C}" srcOrd="1" destOrd="0" parTransId="{23AB5535-9B44-406A-80A4-640BFB7CEAD4}" sibTransId="{A22A3DE1-D08A-4AA0-9778-E7422080BD35}"/>
    <dgm:cxn modelId="{75C464EC-EAA4-43FF-8654-8CFFD6A7F8BF}" srcId="{4F1F5212-957A-4244-AAD5-89D6F8D78017}" destId="{E0CE7587-613B-4459-81DC-6E89E84108E5}" srcOrd="1" destOrd="0" parTransId="{858B0AFD-481C-4E1B-B280-609F2B4C7528}" sibTransId="{CFC43D98-FB80-47C3-BD4A-6177E4C239D4}"/>
    <dgm:cxn modelId="{36FE13F9-60F5-4B07-8353-13B81E577947}" srcId="{6F1157F9-CF39-490E-AC3E-68F0EBB69F47}" destId="{358A09BE-7982-41E4-945A-E4BD38F58B5C}" srcOrd="0" destOrd="0" parTransId="{C60593BD-27CF-4E7C-8384-2E6FF27CAEE0}" sibTransId="{122E5075-0420-4489-9EE1-DA2CB8C92FD3}"/>
    <dgm:cxn modelId="{1A642AFB-1AB2-4C82-9E8C-8E485585B846}" type="presOf" srcId="{358A09BE-7982-41E4-945A-E4BD38F58B5C}" destId="{F47ED82A-372D-4853-BEF2-9EF495D6D99D}" srcOrd="0" destOrd="0" presId="urn:microsoft.com/office/officeart/2005/8/layout/hList1"/>
    <dgm:cxn modelId="{E03745FF-45EE-49B0-A430-21554C5D5323}" type="presParOf" srcId="{4A71CE33-FB44-4844-BCC7-064C23993DA7}" destId="{315A1DC7-A972-4513-8953-78ABD73CE335}" srcOrd="0" destOrd="0" presId="urn:microsoft.com/office/officeart/2005/8/layout/hList1"/>
    <dgm:cxn modelId="{4EE8DF7F-8A75-45EF-A127-38552D0F11B0}" type="presParOf" srcId="{315A1DC7-A972-4513-8953-78ABD73CE335}" destId="{9754EF76-05A1-4EE9-96AA-4A64F3A941E7}" srcOrd="0" destOrd="0" presId="urn:microsoft.com/office/officeart/2005/8/layout/hList1"/>
    <dgm:cxn modelId="{C48F696A-FE6E-4085-B649-EF77FC7844E8}" type="presParOf" srcId="{315A1DC7-A972-4513-8953-78ABD73CE335}" destId="{F4934E4B-D881-4E1F-9C7E-D99B8802946F}" srcOrd="1" destOrd="0" presId="urn:microsoft.com/office/officeart/2005/8/layout/hList1"/>
    <dgm:cxn modelId="{8426C4AB-BE14-4036-9F57-07EDF8DC0F69}" type="presParOf" srcId="{4A71CE33-FB44-4844-BCC7-064C23993DA7}" destId="{0B3F5B15-4DDD-41C7-8803-647B1608BC08}" srcOrd="1" destOrd="0" presId="urn:microsoft.com/office/officeart/2005/8/layout/hList1"/>
    <dgm:cxn modelId="{FCD2987F-F639-41C8-B2F6-A01096A38B5B}" type="presParOf" srcId="{4A71CE33-FB44-4844-BCC7-064C23993DA7}" destId="{1AC9C214-23D0-44A7-937B-43101963A309}" srcOrd="2" destOrd="0" presId="urn:microsoft.com/office/officeart/2005/8/layout/hList1"/>
    <dgm:cxn modelId="{DD038A41-FFD5-4491-88A2-4462093F95A3}" type="presParOf" srcId="{1AC9C214-23D0-44A7-937B-43101963A309}" destId="{875D120D-0E80-43D2-A0C2-F575B4A570D8}" srcOrd="0" destOrd="0" presId="urn:microsoft.com/office/officeart/2005/8/layout/hList1"/>
    <dgm:cxn modelId="{9F60FC80-D9CE-41A1-8120-C39280A0021A}" type="presParOf" srcId="{1AC9C214-23D0-44A7-937B-43101963A309}" destId="{2CFBA9C8-96F6-4999-B13A-58FFE5F27BEF}" srcOrd="1" destOrd="0" presId="urn:microsoft.com/office/officeart/2005/8/layout/hList1"/>
    <dgm:cxn modelId="{156412AC-836C-42D2-914E-9C084A20F767}" type="presParOf" srcId="{4A71CE33-FB44-4844-BCC7-064C23993DA7}" destId="{FFDA7F86-2A31-40CD-B6ED-05BC9B0B43A8}" srcOrd="3" destOrd="0" presId="urn:microsoft.com/office/officeart/2005/8/layout/hList1"/>
    <dgm:cxn modelId="{72435C1A-58DD-456D-94B7-DCF5AF6B22E1}" type="presParOf" srcId="{4A71CE33-FB44-4844-BCC7-064C23993DA7}" destId="{9AEA897F-D8D1-42C9-8B29-DD3BBA66AA19}" srcOrd="4" destOrd="0" presId="urn:microsoft.com/office/officeart/2005/8/layout/hList1"/>
    <dgm:cxn modelId="{B4DA9388-1122-4965-9765-6337265A56CE}" type="presParOf" srcId="{9AEA897F-D8D1-42C9-8B29-DD3BBA66AA19}" destId="{2852D797-26FA-46CE-85B4-35DAD4566ADB}" srcOrd="0" destOrd="0" presId="urn:microsoft.com/office/officeart/2005/8/layout/hList1"/>
    <dgm:cxn modelId="{564D479E-AF05-4759-A46D-E5AA0D039965}" type="presParOf" srcId="{9AEA897F-D8D1-42C9-8B29-DD3BBA66AA19}" destId="{F47ED82A-372D-4853-BEF2-9EF495D6D99D}" srcOrd="1" destOrd="0" presId="urn:microsoft.com/office/officeart/2005/8/layout/hList1"/>
    <dgm:cxn modelId="{21ACCED8-FB31-4D55-9AC2-4E82F9A5E5A0}" type="presParOf" srcId="{4A71CE33-FB44-4844-BCC7-064C23993DA7}" destId="{639D95C4-496C-4EF1-A4EF-0B7709E5E83D}" srcOrd="5" destOrd="0" presId="urn:microsoft.com/office/officeart/2005/8/layout/hList1"/>
    <dgm:cxn modelId="{34F787E8-2D0C-4D3A-8BE8-3869F1C7BBD7}" type="presParOf" srcId="{4A71CE33-FB44-4844-BCC7-064C23993DA7}" destId="{F97CD194-052C-415B-AE97-4E9A3EB99DAF}" srcOrd="6" destOrd="0" presId="urn:microsoft.com/office/officeart/2005/8/layout/hList1"/>
    <dgm:cxn modelId="{E1E131F8-BD5C-4288-9CAF-FBEF61C7F3D1}" type="presParOf" srcId="{F97CD194-052C-415B-AE97-4E9A3EB99DAF}" destId="{B776437D-3089-41FD-8249-7F747F07CA83}" srcOrd="0" destOrd="0" presId="urn:microsoft.com/office/officeart/2005/8/layout/hList1"/>
    <dgm:cxn modelId="{95A844D0-3E65-4364-ABEF-5F7213A63ECD}" type="presParOf" srcId="{F97CD194-052C-415B-AE97-4E9A3EB99DAF}" destId="{0FAEC895-DE29-4844-8681-D5028FB574FE}" srcOrd="1" destOrd="0" presId="urn:microsoft.com/office/officeart/2005/8/layout/hList1"/>
    <dgm:cxn modelId="{5030BBFE-2EC5-4B31-87B6-7D7A0B7C7E23}" type="presParOf" srcId="{4A71CE33-FB44-4844-BCC7-064C23993DA7}" destId="{4908D61D-F08A-475B-9434-691C43E12890}" srcOrd="7" destOrd="0" presId="urn:microsoft.com/office/officeart/2005/8/layout/hList1"/>
    <dgm:cxn modelId="{D10D4044-2208-4B7B-8C6E-367D662F17F3}" type="presParOf" srcId="{4A71CE33-FB44-4844-BCC7-064C23993DA7}" destId="{ADFD0CC1-EF44-4775-A602-C0A057761669}" srcOrd="8" destOrd="0" presId="urn:microsoft.com/office/officeart/2005/8/layout/hList1"/>
    <dgm:cxn modelId="{CA24BA70-A06E-490A-8170-6122264DF847}" type="presParOf" srcId="{ADFD0CC1-EF44-4775-A602-C0A057761669}" destId="{13BE0283-4D36-4537-A1D2-9E3DED8DE506}" srcOrd="0" destOrd="0" presId="urn:microsoft.com/office/officeart/2005/8/layout/hList1"/>
    <dgm:cxn modelId="{37B816A8-8D9C-4A49-98A2-E8F2B3BA938A}" type="presParOf" srcId="{ADFD0CC1-EF44-4775-A602-C0A057761669}" destId="{7CC628C6-0674-4E93-8588-23B80B45A1D8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7F3249-EFBC-493F-ACCB-156D9CB5DA0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90594B8-39D2-4F01-9BC8-B225ECA5C06F}">
      <dgm:prSet phldrT="[Texto]" custT="1"/>
      <dgm:spPr>
        <a:solidFill>
          <a:srgbClr val="F3B14F"/>
        </a:solidFill>
        <a:ln>
          <a:solidFill>
            <a:srgbClr val="E67B0F"/>
          </a:solidFill>
        </a:ln>
      </dgm:spPr>
      <dgm:t>
        <a:bodyPr/>
        <a:lstStyle/>
        <a:p>
          <a:pPr algn="l"/>
          <a:r>
            <a:rPr lang="pt-BR" sz="1400" b="1" dirty="0">
              <a:solidFill>
                <a:schemeClr val="tx1"/>
              </a:solidFill>
            </a:rPr>
            <a:t>596 autorizações</a:t>
          </a:r>
        </a:p>
        <a:p>
          <a:pPr algn="l"/>
          <a:r>
            <a:rPr lang="pt-BR" sz="1400" b="1" dirty="0">
              <a:solidFill>
                <a:schemeClr val="tx1"/>
              </a:solidFill>
            </a:rPr>
            <a:t>1055 contratos homologados de cessão espaço e carregamento</a:t>
          </a:r>
        </a:p>
        <a:p>
          <a:pPr algn="ctr"/>
          <a:endParaRPr lang="pt-BR" sz="1400" b="1" dirty="0"/>
        </a:p>
      </dgm:t>
    </dgm:pt>
    <dgm:pt modelId="{A7A80AF4-3142-41E7-87C4-594F08BEACDB}" type="parTrans" cxnId="{F367C43F-64D1-4579-B6D3-BB8CCADCD7DB}">
      <dgm:prSet/>
      <dgm:spPr/>
      <dgm:t>
        <a:bodyPr/>
        <a:lstStyle/>
        <a:p>
          <a:endParaRPr lang="pt-BR"/>
        </a:p>
      </dgm:t>
    </dgm:pt>
    <dgm:pt modelId="{64B9A30C-1E0E-45EE-9DC5-862349D9CCAB}" type="sibTrans" cxnId="{F367C43F-64D1-4579-B6D3-BB8CCADCD7DB}">
      <dgm:prSet/>
      <dgm:spPr>
        <a:noFill/>
        <a:ln>
          <a:noFill/>
        </a:ln>
      </dgm:spPr>
      <dgm:t>
        <a:bodyPr/>
        <a:lstStyle/>
        <a:p>
          <a:endParaRPr lang="pt-BR"/>
        </a:p>
      </dgm:t>
    </dgm:pt>
    <dgm:pt modelId="{577BF86D-36CF-4F29-ABCB-42F7A4B44996}">
      <dgm:prSet phldrT="[Texto]" custT="1"/>
      <dgm:spPr>
        <a:solidFill>
          <a:srgbClr val="F3B14F"/>
        </a:solidFill>
        <a:ln>
          <a:solidFill>
            <a:srgbClr val="E67B0F"/>
          </a:solidFill>
        </a:ln>
      </dgm:spPr>
      <dgm:t>
        <a:bodyPr/>
        <a:lstStyle/>
        <a:p>
          <a:pPr algn="l"/>
          <a:r>
            <a:rPr lang="pt-BR" sz="1400" b="1" dirty="0">
              <a:solidFill>
                <a:schemeClr val="tx1"/>
              </a:solidFill>
            </a:rPr>
            <a:t>2.308 autorizações e de PR/10.000 atualizações</a:t>
          </a:r>
        </a:p>
        <a:p>
          <a:pPr algn="l"/>
          <a:r>
            <a:rPr lang="pt-BR" sz="1400" b="1" dirty="0">
              <a:solidFill>
                <a:schemeClr val="tx1"/>
              </a:solidFill>
            </a:rPr>
            <a:t>4.517 autorizações de GLP/4.000 atualizações</a:t>
          </a:r>
        </a:p>
      </dgm:t>
    </dgm:pt>
    <dgm:pt modelId="{1B5B3FC4-1FC5-42B0-8F81-D81F41FC0A71}" type="parTrans" cxnId="{E0094B62-24F7-4B74-8830-698CDF86ED3A}">
      <dgm:prSet/>
      <dgm:spPr/>
      <dgm:t>
        <a:bodyPr/>
        <a:lstStyle/>
        <a:p>
          <a:endParaRPr lang="pt-BR"/>
        </a:p>
      </dgm:t>
    </dgm:pt>
    <dgm:pt modelId="{A5BBB18C-1E90-4B5E-B966-77A78F96C6D7}" type="sibTrans" cxnId="{E0094B62-24F7-4B74-8830-698CDF86ED3A}">
      <dgm:prSet/>
      <dgm:spPr>
        <a:noFill/>
        <a:ln>
          <a:noFill/>
        </a:ln>
      </dgm:spPr>
      <dgm:t>
        <a:bodyPr/>
        <a:lstStyle/>
        <a:p>
          <a:endParaRPr lang="pt-BR"/>
        </a:p>
      </dgm:t>
    </dgm:pt>
    <dgm:pt modelId="{FE8F81CA-F41C-4717-88E7-75424916A650}">
      <dgm:prSet phldrT="[Texto]" custT="1"/>
      <dgm:spPr>
        <a:solidFill>
          <a:srgbClr val="F3B14F"/>
        </a:solidFill>
        <a:ln>
          <a:solidFill>
            <a:srgbClr val="E67B0F"/>
          </a:solidFill>
        </a:ln>
      </dgm:spPr>
      <dgm:t>
        <a:bodyPr/>
        <a:lstStyle/>
        <a:p>
          <a:pPr algn="l"/>
          <a:r>
            <a:rPr lang="pt-BR" sz="1400" b="1" dirty="0">
              <a:solidFill>
                <a:schemeClr val="tx1"/>
              </a:solidFill>
            </a:rPr>
            <a:t>67.000 Licenças de Importação anuídas</a:t>
          </a:r>
        </a:p>
      </dgm:t>
    </dgm:pt>
    <dgm:pt modelId="{AD654D4C-68CA-4C3B-B350-7E8567BA7AF4}" type="parTrans" cxnId="{2D539AC3-7EB6-4D29-B97B-52057FBC7098}">
      <dgm:prSet/>
      <dgm:spPr/>
      <dgm:t>
        <a:bodyPr/>
        <a:lstStyle/>
        <a:p>
          <a:endParaRPr lang="pt-BR"/>
        </a:p>
      </dgm:t>
    </dgm:pt>
    <dgm:pt modelId="{41824C59-3BC7-43F5-85C2-735BC315DD08}" type="sibTrans" cxnId="{2D539AC3-7EB6-4D29-B97B-52057FBC7098}">
      <dgm:prSet/>
      <dgm:spPr>
        <a:noFill/>
        <a:ln>
          <a:noFill/>
        </a:ln>
      </dgm:spPr>
      <dgm:t>
        <a:bodyPr/>
        <a:lstStyle/>
        <a:p>
          <a:endParaRPr lang="pt-BR"/>
        </a:p>
      </dgm:t>
    </dgm:pt>
    <dgm:pt modelId="{13C138F7-15AD-4517-9AF0-22129C40ED22}">
      <dgm:prSet custT="1"/>
      <dgm:spPr>
        <a:solidFill>
          <a:srgbClr val="F3B14F"/>
        </a:solidFill>
        <a:ln>
          <a:solidFill>
            <a:srgbClr val="E67B0F"/>
          </a:solidFill>
        </a:ln>
      </dgm:spPr>
      <dgm:t>
        <a:bodyPr/>
        <a:lstStyle/>
        <a:p>
          <a:pPr algn="l"/>
          <a:r>
            <a:rPr lang="pt-BR" sz="1400" b="1" dirty="0">
              <a:solidFill>
                <a:schemeClr val="tx1"/>
              </a:solidFill>
            </a:rPr>
            <a:t>Movimentação de cerca de 131 bilhões litros de combustíveis </a:t>
          </a:r>
        </a:p>
        <a:p>
          <a:pPr algn="l"/>
          <a:r>
            <a:rPr lang="pt-BR" sz="1400" b="1" dirty="0">
              <a:solidFill>
                <a:schemeClr val="tx1"/>
              </a:solidFill>
            </a:rPr>
            <a:t>Auditoria de dados de mais de 230 agentes regulados</a:t>
          </a:r>
        </a:p>
      </dgm:t>
    </dgm:pt>
    <dgm:pt modelId="{683FE239-6618-43E0-8A0A-8C4E99BAEF83}" type="parTrans" cxnId="{98522B7B-4D51-4FF2-BFDA-6E7BA5DA1A73}">
      <dgm:prSet/>
      <dgm:spPr/>
      <dgm:t>
        <a:bodyPr/>
        <a:lstStyle/>
        <a:p>
          <a:endParaRPr lang="pt-BR"/>
        </a:p>
      </dgm:t>
    </dgm:pt>
    <dgm:pt modelId="{22D08214-61BE-468A-AA96-C6954C6388A6}" type="sibTrans" cxnId="{98522B7B-4D51-4FF2-BFDA-6E7BA5DA1A73}">
      <dgm:prSet/>
      <dgm:spPr>
        <a:noFill/>
        <a:ln>
          <a:noFill/>
        </a:ln>
      </dgm:spPr>
      <dgm:t>
        <a:bodyPr/>
        <a:lstStyle/>
        <a:p>
          <a:endParaRPr lang="pt-BR"/>
        </a:p>
      </dgm:t>
    </dgm:pt>
    <dgm:pt modelId="{A77DAEF8-353D-4C83-A3BD-BBBD3F5C1A46}">
      <dgm:prSet custT="1"/>
      <dgm:spPr>
        <a:solidFill>
          <a:srgbClr val="F3B14F"/>
        </a:solidFill>
        <a:ln>
          <a:solidFill>
            <a:srgbClr val="E67B0F"/>
          </a:solidFill>
        </a:ln>
      </dgm:spPr>
      <dgm:t>
        <a:bodyPr/>
        <a:lstStyle/>
        <a:p>
          <a:pPr algn="l"/>
          <a:r>
            <a:rPr lang="pt-BR" sz="1400" b="1" dirty="0">
              <a:solidFill>
                <a:schemeClr val="tx1"/>
              </a:solidFill>
            </a:rPr>
            <a:t>9 Leilões de biodiesel </a:t>
          </a:r>
        </a:p>
        <a:p>
          <a:pPr algn="l"/>
          <a:r>
            <a:rPr lang="pt-BR" sz="1400" b="1" dirty="0">
              <a:solidFill>
                <a:schemeClr val="tx1"/>
              </a:solidFill>
            </a:rPr>
            <a:t>26,2 bilhões de reais negociados em leilões de biodiesel</a:t>
          </a:r>
        </a:p>
        <a:p>
          <a:pPr algn="l"/>
          <a:r>
            <a:rPr lang="pt-BR" sz="1400" b="1" dirty="0">
              <a:solidFill>
                <a:schemeClr val="tx1"/>
              </a:solidFill>
            </a:rPr>
            <a:t>6,8 bilhões de litros de biodiesel</a:t>
          </a:r>
        </a:p>
      </dgm:t>
    </dgm:pt>
    <dgm:pt modelId="{C6DF2816-7B50-44E9-B042-D90988DF3909}" type="parTrans" cxnId="{916E4A2E-E4FE-4542-8F7D-FD9CA23FEB2A}">
      <dgm:prSet/>
      <dgm:spPr/>
      <dgm:t>
        <a:bodyPr/>
        <a:lstStyle/>
        <a:p>
          <a:endParaRPr lang="pt-BR"/>
        </a:p>
      </dgm:t>
    </dgm:pt>
    <dgm:pt modelId="{2A360371-2A7F-4983-A34E-86DA00E91C7C}" type="sibTrans" cxnId="{916E4A2E-E4FE-4542-8F7D-FD9CA23FEB2A}">
      <dgm:prSet/>
      <dgm:spPr/>
      <dgm:t>
        <a:bodyPr/>
        <a:lstStyle/>
        <a:p>
          <a:endParaRPr lang="pt-BR"/>
        </a:p>
      </dgm:t>
    </dgm:pt>
    <dgm:pt modelId="{AF7A9A36-3241-4DBA-AA06-0113C9690407}" type="pres">
      <dgm:prSet presAssocID="{807F3249-EFBC-493F-ACCB-156D9CB5DA04}" presName="Name0" presStyleCnt="0">
        <dgm:presLayoutVars>
          <dgm:dir/>
          <dgm:resizeHandles val="exact"/>
        </dgm:presLayoutVars>
      </dgm:prSet>
      <dgm:spPr/>
    </dgm:pt>
    <dgm:pt modelId="{174CF964-E9B3-4F56-BB09-3ABE11BA4366}" type="pres">
      <dgm:prSet presAssocID="{990594B8-39D2-4F01-9BC8-B225ECA5C06F}" presName="node" presStyleLbl="node1" presStyleIdx="0" presStyleCnt="5" custScaleX="99730" custScaleY="113717" custLinFactNeighborX="25507" custLinFactNeighborY="0">
        <dgm:presLayoutVars>
          <dgm:bulletEnabled val="1"/>
        </dgm:presLayoutVars>
      </dgm:prSet>
      <dgm:spPr/>
    </dgm:pt>
    <dgm:pt modelId="{8E955103-9747-4E3F-B78F-E741400722FB}" type="pres">
      <dgm:prSet presAssocID="{64B9A30C-1E0E-45EE-9DC5-862349D9CCAB}" presName="sibTrans" presStyleLbl="sibTrans2D1" presStyleIdx="0" presStyleCnt="4"/>
      <dgm:spPr/>
    </dgm:pt>
    <dgm:pt modelId="{A84F6426-5FB9-45E6-B3B5-2B7CC71D3CF6}" type="pres">
      <dgm:prSet presAssocID="{64B9A30C-1E0E-45EE-9DC5-862349D9CCAB}" presName="connectorText" presStyleLbl="sibTrans2D1" presStyleIdx="0" presStyleCnt="4"/>
      <dgm:spPr/>
    </dgm:pt>
    <dgm:pt modelId="{8E7F8B8C-44E8-471F-BFC9-365FD31212D6}" type="pres">
      <dgm:prSet presAssocID="{577BF86D-36CF-4F29-ABCB-42F7A4B44996}" presName="node" presStyleLbl="node1" presStyleIdx="1" presStyleCnt="5" custScaleX="99878" custScaleY="113717" custLinFactNeighborX="1142" custLinFactNeighborY="-535">
        <dgm:presLayoutVars>
          <dgm:bulletEnabled val="1"/>
        </dgm:presLayoutVars>
      </dgm:prSet>
      <dgm:spPr/>
    </dgm:pt>
    <dgm:pt modelId="{A4A7DA8A-0300-49A3-B3BD-2FC4CEE5D726}" type="pres">
      <dgm:prSet presAssocID="{A5BBB18C-1E90-4B5E-B966-77A78F96C6D7}" presName="sibTrans" presStyleLbl="sibTrans2D1" presStyleIdx="1" presStyleCnt="4"/>
      <dgm:spPr/>
    </dgm:pt>
    <dgm:pt modelId="{14ADDF97-0CCE-4210-B439-B2BB3217A661}" type="pres">
      <dgm:prSet presAssocID="{A5BBB18C-1E90-4B5E-B966-77A78F96C6D7}" presName="connectorText" presStyleLbl="sibTrans2D1" presStyleIdx="1" presStyleCnt="4"/>
      <dgm:spPr/>
    </dgm:pt>
    <dgm:pt modelId="{18480E4C-4E51-450D-8F8A-CC24AB4D3BB4}" type="pres">
      <dgm:prSet presAssocID="{FE8F81CA-F41C-4717-88E7-75424916A650}" presName="node" presStyleLbl="node1" presStyleIdx="2" presStyleCnt="5" custScaleX="94741" custScaleY="114787" custLinFactNeighborX="-16301" custLinFactNeighborY="0">
        <dgm:presLayoutVars>
          <dgm:bulletEnabled val="1"/>
        </dgm:presLayoutVars>
      </dgm:prSet>
      <dgm:spPr/>
    </dgm:pt>
    <dgm:pt modelId="{0211DBD8-81B1-4B82-A8B5-9DFB86DB9D38}" type="pres">
      <dgm:prSet presAssocID="{41824C59-3BC7-43F5-85C2-735BC315DD08}" presName="sibTrans" presStyleLbl="sibTrans2D1" presStyleIdx="2" presStyleCnt="4" custScaleX="111180"/>
      <dgm:spPr/>
    </dgm:pt>
    <dgm:pt modelId="{E0AD4621-E1F5-48E5-B624-72AAB0240824}" type="pres">
      <dgm:prSet presAssocID="{41824C59-3BC7-43F5-85C2-735BC315DD08}" presName="connectorText" presStyleLbl="sibTrans2D1" presStyleIdx="2" presStyleCnt="4"/>
      <dgm:spPr/>
    </dgm:pt>
    <dgm:pt modelId="{68980124-4068-4146-BAF7-646DBE721AF0}" type="pres">
      <dgm:prSet presAssocID="{13C138F7-15AD-4517-9AF0-22129C40ED22}" presName="node" presStyleLbl="node1" presStyleIdx="3" presStyleCnt="5" custScaleX="101552" custScaleY="113717" custLinFactNeighborX="-9132" custLinFactNeighborY="725">
        <dgm:presLayoutVars>
          <dgm:bulletEnabled val="1"/>
        </dgm:presLayoutVars>
      </dgm:prSet>
      <dgm:spPr/>
    </dgm:pt>
    <dgm:pt modelId="{F41D4EF7-A806-41C2-AE33-4D11B7C837BC}" type="pres">
      <dgm:prSet presAssocID="{22D08214-61BE-468A-AA96-C6954C6388A6}" presName="sibTrans" presStyleLbl="sibTrans2D1" presStyleIdx="3" presStyleCnt="4" custScaleX="115101"/>
      <dgm:spPr/>
    </dgm:pt>
    <dgm:pt modelId="{E6F4C27C-E575-4F2D-89C2-D3C103911580}" type="pres">
      <dgm:prSet presAssocID="{22D08214-61BE-468A-AA96-C6954C6388A6}" presName="connectorText" presStyleLbl="sibTrans2D1" presStyleIdx="3" presStyleCnt="4"/>
      <dgm:spPr/>
    </dgm:pt>
    <dgm:pt modelId="{020B8617-DE75-4235-AF02-8AFDDB529223}" type="pres">
      <dgm:prSet presAssocID="{A77DAEF8-353D-4C83-A3BD-BBBD3F5C1A46}" presName="node" presStyleLbl="node1" presStyleIdx="4" presStyleCnt="5" custScaleX="97937" custScaleY="113087" custLinFactNeighborX="-23842" custLinFactNeighborY="-325">
        <dgm:presLayoutVars>
          <dgm:bulletEnabled val="1"/>
        </dgm:presLayoutVars>
      </dgm:prSet>
      <dgm:spPr/>
    </dgm:pt>
  </dgm:ptLst>
  <dgm:cxnLst>
    <dgm:cxn modelId="{0F3EB014-F4C5-43AF-9230-5C28139974F3}" type="presOf" srcId="{A77DAEF8-353D-4C83-A3BD-BBBD3F5C1A46}" destId="{020B8617-DE75-4235-AF02-8AFDDB529223}" srcOrd="0" destOrd="0" presId="urn:microsoft.com/office/officeart/2005/8/layout/process1"/>
    <dgm:cxn modelId="{257BC218-17FA-4F12-AD76-CAD5846EAE70}" type="presOf" srcId="{64B9A30C-1E0E-45EE-9DC5-862349D9CCAB}" destId="{A84F6426-5FB9-45E6-B3B5-2B7CC71D3CF6}" srcOrd="1" destOrd="0" presId="urn:microsoft.com/office/officeart/2005/8/layout/process1"/>
    <dgm:cxn modelId="{7CF8BA2C-7CF1-4464-8BBA-17473EE1AADF}" type="presOf" srcId="{41824C59-3BC7-43F5-85C2-735BC315DD08}" destId="{E0AD4621-E1F5-48E5-B624-72AAB0240824}" srcOrd="1" destOrd="0" presId="urn:microsoft.com/office/officeart/2005/8/layout/process1"/>
    <dgm:cxn modelId="{916E4A2E-E4FE-4542-8F7D-FD9CA23FEB2A}" srcId="{807F3249-EFBC-493F-ACCB-156D9CB5DA04}" destId="{A77DAEF8-353D-4C83-A3BD-BBBD3F5C1A46}" srcOrd="4" destOrd="0" parTransId="{C6DF2816-7B50-44E9-B042-D90988DF3909}" sibTransId="{2A360371-2A7F-4983-A34E-86DA00E91C7C}"/>
    <dgm:cxn modelId="{A00FC338-345C-420D-A43B-92803FE32888}" type="presOf" srcId="{577BF86D-36CF-4F29-ABCB-42F7A4B44996}" destId="{8E7F8B8C-44E8-471F-BFC9-365FD31212D6}" srcOrd="0" destOrd="0" presId="urn:microsoft.com/office/officeart/2005/8/layout/process1"/>
    <dgm:cxn modelId="{F367C43F-64D1-4579-B6D3-BB8CCADCD7DB}" srcId="{807F3249-EFBC-493F-ACCB-156D9CB5DA04}" destId="{990594B8-39D2-4F01-9BC8-B225ECA5C06F}" srcOrd="0" destOrd="0" parTransId="{A7A80AF4-3142-41E7-87C4-594F08BEACDB}" sibTransId="{64B9A30C-1E0E-45EE-9DC5-862349D9CCAB}"/>
    <dgm:cxn modelId="{A814FB5E-ACDC-4328-A4C9-092C0D5F4F5E}" type="presOf" srcId="{A5BBB18C-1E90-4B5E-B966-77A78F96C6D7}" destId="{14ADDF97-0CCE-4210-B439-B2BB3217A661}" srcOrd="1" destOrd="0" presId="urn:microsoft.com/office/officeart/2005/8/layout/process1"/>
    <dgm:cxn modelId="{E0094B62-24F7-4B74-8830-698CDF86ED3A}" srcId="{807F3249-EFBC-493F-ACCB-156D9CB5DA04}" destId="{577BF86D-36CF-4F29-ABCB-42F7A4B44996}" srcOrd="1" destOrd="0" parTransId="{1B5B3FC4-1FC5-42B0-8F81-D81F41FC0A71}" sibTransId="{A5BBB18C-1E90-4B5E-B966-77A78F96C6D7}"/>
    <dgm:cxn modelId="{6A493B44-A5CF-4FE9-B1FB-7E91B6D21006}" type="presOf" srcId="{22D08214-61BE-468A-AA96-C6954C6388A6}" destId="{E6F4C27C-E575-4F2D-89C2-D3C103911580}" srcOrd="1" destOrd="0" presId="urn:microsoft.com/office/officeart/2005/8/layout/process1"/>
    <dgm:cxn modelId="{9231954C-5C1E-41DC-A81A-916EA9A6163C}" type="presOf" srcId="{13C138F7-15AD-4517-9AF0-22129C40ED22}" destId="{68980124-4068-4146-BAF7-646DBE721AF0}" srcOrd="0" destOrd="0" presId="urn:microsoft.com/office/officeart/2005/8/layout/process1"/>
    <dgm:cxn modelId="{64ABC577-7CE7-46C4-BD7D-21883769C740}" type="presOf" srcId="{807F3249-EFBC-493F-ACCB-156D9CB5DA04}" destId="{AF7A9A36-3241-4DBA-AA06-0113C9690407}" srcOrd="0" destOrd="0" presId="urn:microsoft.com/office/officeart/2005/8/layout/process1"/>
    <dgm:cxn modelId="{98522B7B-4D51-4FF2-BFDA-6E7BA5DA1A73}" srcId="{807F3249-EFBC-493F-ACCB-156D9CB5DA04}" destId="{13C138F7-15AD-4517-9AF0-22129C40ED22}" srcOrd="3" destOrd="0" parTransId="{683FE239-6618-43E0-8A0A-8C4E99BAEF83}" sibTransId="{22D08214-61BE-468A-AA96-C6954C6388A6}"/>
    <dgm:cxn modelId="{9D968B84-A9D2-487D-A893-567430BEAD7F}" type="presOf" srcId="{41824C59-3BC7-43F5-85C2-735BC315DD08}" destId="{0211DBD8-81B1-4B82-A8B5-9DFB86DB9D38}" srcOrd="0" destOrd="0" presId="urn:microsoft.com/office/officeart/2005/8/layout/process1"/>
    <dgm:cxn modelId="{19507D8B-E92A-478A-8326-EE0CDF4346EE}" type="presOf" srcId="{A5BBB18C-1E90-4B5E-B966-77A78F96C6D7}" destId="{A4A7DA8A-0300-49A3-B3BD-2FC4CEE5D726}" srcOrd="0" destOrd="0" presId="urn:microsoft.com/office/officeart/2005/8/layout/process1"/>
    <dgm:cxn modelId="{E6953BA4-5FB5-485B-9521-D9B7B5FD2CC4}" type="presOf" srcId="{FE8F81CA-F41C-4717-88E7-75424916A650}" destId="{18480E4C-4E51-450D-8F8A-CC24AB4D3BB4}" srcOrd="0" destOrd="0" presId="urn:microsoft.com/office/officeart/2005/8/layout/process1"/>
    <dgm:cxn modelId="{2C8BCFB4-C557-4041-ABF0-C238EC76804B}" type="presOf" srcId="{990594B8-39D2-4F01-9BC8-B225ECA5C06F}" destId="{174CF964-E9B3-4F56-BB09-3ABE11BA4366}" srcOrd="0" destOrd="0" presId="urn:microsoft.com/office/officeart/2005/8/layout/process1"/>
    <dgm:cxn modelId="{2D539AC3-7EB6-4D29-B97B-52057FBC7098}" srcId="{807F3249-EFBC-493F-ACCB-156D9CB5DA04}" destId="{FE8F81CA-F41C-4717-88E7-75424916A650}" srcOrd="2" destOrd="0" parTransId="{AD654D4C-68CA-4C3B-B350-7E8567BA7AF4}" sibTransId="{41824C59-3BC7-43F5-85C2-735BC315DD08}"/>
    <dgm:cxn modelId="{1D7773D8-0978-40E0-B32B-9E91B3D7231D}" type="presOf" srcId="{64B9A30C-1E0E-45EE-9DC5-862349D9CCAB}" destId="{8E955103-9747-4E3F-B78F-E741400722FB}" srcOrd="0" destOrd="0" presId="urn:microsoft.com/office/officeart/2005/8/layout/process1"/>
    <dgm:cxn modelId="{3839CCE9-9405-4D90-B329-D9EA00AC9E90}" type="presOf" srcId="{22D08214-61BE-468A-AA96-C6954C6388A6}" destId="{F41D4EF7-A806-41C2-AE33-4D11B7C837BC}" srcOrd="0" destOrd="0" presId="urn:microsoft.com/office/officeart/2005/8/layout/process1"/>
    <dgm:cxn modelId="{E1DE04C9-735A-4C87-B58E-AA6F28D622C7}" type="presParOf" srcId="{AF7A9A36-3241-4DBA-AA06-0113C9690407}" destId="{174CF964-E9B3-4F56-BB09-3ABE11BA4366}" srcOrd="0" destOrd="0" presId="urn:microsoft.com/office/officeart/2005/8/layout/process1"/>
    <dgm:cxn modelId="{848662C4-0742-483C-B94F-2C5E6045210D}" type="presParOf" srcId="{AF7A9A36-3241-4DBA-AA06-0113C9690407}" destId="{8E955103-9747-4E3F-B78F-E741400722FB}" srcOrd="1" destOrd="0" presId="urn:microsoft.com/office/officeart/2005/8/layout/process1"/>
    <dgm:cxn modelId="{6EDA614B-9630-471B-A787-651881649031}" type="presParOf" srcId="{8E955103-9747-4E3F-B78F-E741400722FB}" destId="{A84F6426-5FB9-45E6-B3B5-2B7CC71D3CF6}" srcOrd="0" destOrd="0" presId="urn:microsoft.com/office/officeart/2005/8/layout/process1"/>
    <dgm:cxn modelId="{676B894D-2E3D-4E82-902E-5E87E6072923}" type="presParOf" srcId="{AF7A9A36-3241-4DBA-AA06-0113C9690407}" destId="{8E7F8B8C-44E8-471F-BFC9-365FD31212D6}" srcOrd="2" destOrd="0" presId="urn:microsoft.com/office/officeart/2005/8/layout/process1"/>
    <dgm:cxn modelId="{3136CD3B-07DE-4A68-AF54-BA051C9858F3}" type="presParOf" srcId="{AF7A9A36-3241-4DBA-AA06-0113C9690407}" destId="{A4A7DA8A-0300-49A3-B3BD-2FC4CEE5D726}" srcOrd="3" destOrd="0" presId="urn:microsoft.com/office/officeart/2005/8/layout/process1"/>
    <dgm:cxn modelId="{338ECC38-DE95-4DEE-A7C6-EF3057ED29B9}" type="presParOf" srcId="{A4A7DA8A-0300-49A3-B3BD-2FC4CEE5D726}" destId="{14ADDF97-0CCE-4210-B439-B2BB3217A661}" srcOrd="0" destOrd="0" presId="urn:microsoft.com/office/officeart/2005/8/layout/process1"/>
    <dgm:cxn modelId="{45E23A0F-8069-4032-9393-F99851D312B4}" type="presParOf" srcId="{AF7A9A36-3241-4DBA-AA06-0113C9690407}" destId="{18480E4C-4E51-450D-8F8A-CC24AB4D3BB4}" srcOrd="4" destOrd="0" presId="urn:microsoft.com/office/officeart/2005/8/layout/process1"/>
    <dgm:cxn modelId="{DB4A58B7-F3D4-42C4-B6D1-FF0E4B19F691}" type="presParOf" srcId="{AF7A9A36-3241-4DBA-AA06-0113C9690407}" destId="{0211DBD8-81B1-4B82-A8B5-9DFB86DB9D38}" srcOrd="5" destOrd="0" presId="urn:microsoft.com/office/officeart/2005/8/layout/process1"/>
    <dgm:cxn modelId="{22B558EB-C248-4C9E-8BCD-5F63702FF6DD}" type="presParOf" srcId="{0211DBD8-81B1-4B82-A8B5-9DFB86DB9D38}" destId="{E0AD4621-E1F5-48E5-B624-72AAB0240824}" srcOrd="0" destOrd="0" presId="urn:microsoft.com/office/officeart/2005/8/layout/process1"/>
    <dgm:cxn modelId="{EB59F0DD-9B4E-4EBB-8304-8589559C5FF8}" type="presParOf" srcId="{AF7A9A36-3241-4DBA-AA06-0113C9690407}" destId="{68980124-4068-4146-BAF7-646DBE721AF0}" srcOrd="6" destOrd="0" presId="urn:microsoft.com/office/officeart/2005/8/layout/process1"/>
    <dgm:cxn modelId="{6D298F62-EAB4-4416-B857-BEBADB54D3A9}" type="presParOf" srcId="{AF7A9A36-3241-4DBA-AA06-0113C9690407}" destId="{F41D4EF7-A806-41C2-AE33-4D11B7C837BC}" srcOrd="7" destOrd="0" presId="urn:microsoft.com/office/officeart/2005/8/layout/process1"/>
    <dgm:cxn modelId="{34D089DE-7348-4DE6-BE3A-8C564454BFE7}" type="presParOf" srcId="{F41D4EF7-A806-41C2-AE33-4D11B7C837BC}" destId="{E6F4C27C-E575-4F2D-89C2-D3C103911580}" srcOrd="0" destOrd="0" presId="urn:microsoft.com/office/officeart/2005/8/layout/process1"/>
    <dgm:cxn modelId="{79053750-E563-4C39-B317-519E8D857A32}" type="presParOf" srcId="{AF7A9A36-3241-4DBA-AA06-0113C9690407}" destId="{020B8617-DE75-4235-AF02-8AFDDB529223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4EF76-05A1-4EE9-96AA-4A64F3A941E7}">
      <dsp:nvSpPr>
        <dsp:cNvPr id="0" name=""/>
        <dsp:cNvSpPr/>
      </dsp:nvSpPr>
      <dsp:spPr>
        <a:xfrm>
          <a:off x="13030" y="0"/>
          <a:ext cx="1749779" cy="699911"/>
        </a:xfrm>
        <a:prstGeom prst="rect">
          <a:avLst/>
        </a:prstGeom>
        <a:solidFill>
          <a:srgbClr val="F3B14F"/>
        </a:solidFill>
        <a:ln w="9525" cap="flat" cmpd="sng" algn="ctr">
          <a:solidFill>
            <a:srgbClr val="E67B0F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Autorizações</a:t>
          </a:r>
        </a:p>
      </dsp:txBody>
      <dsp:txXfrm>
        <a:off x="13030" y="0"/>
        <a:ext cx="1749779" cy="699911"/>
      </dsp:txXfrm>
    </dsp:sp>
    <dsp:sp modelId="{F4934E4B-D881-4E1F-9C7E-D99B8802946F}">
      <dsp:nvSpPr>
        <dsp:cNvPr id="0" name=""/>
        <dsp:cNvSpPr/>
      </dsp:nvSpPr>
      <dsp:spPr>
        <a:xfrm>
          <a:off x="0" y="705812"/>
          <a:ext cx="1749779" cy="259128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9525" cap="flat" cmpd="sng" algn="ctr">
          <a:solidFill>
            <a:srgbClr val="E67B0F">
              <a:alpha val="9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kern="1200" dirty="0"/>
            <a:t> </a:t>
          </a:r>
          <a:r>
            <a:rPr lang="pt-BR" sz="1600" kern="1200" dirty="0"/>
            <a:t>autorização para atividade de distribuição dos diversos energéticos, agente de comércio exterior, setor de lubrificantes e TRR e TRRNI.</a:t>
          </a:r>
        </a:p>
      </dsp:txBody>
      <dsp:txXfrm>
        <a:off x="0" y="705812"/>
        <a:ext cx="1749779" cy="2591280"/>
      </dsp:txXfrm>
    </dsp:sp>
    <dsp:sp modelId="{875D120D-0E80-43D2-A0C2-F575B4A570D8}">
      <dsp:nvSpPr>
        <dsp:cNvPr id="0" name=""/>
        <dsp:cNvSpPr/>
      </dsp:nvSpPr>
      <dsp:spPr>
        <a:xfrm>
          <a:off x="1998872" y="2950"/>
          <a:ext cx="1749779" cy="699911"/>
        </a:xfrm>
        <a:prstGeom prst="rect">
          <a:avLst/>
        </a:prstGeom>
        <a:solidFill>
          <a:srgbClr val="F3B14F"/>
        </a:solidFill>
        <a:ln w="9525" cap="flat" cmpd="sng" algn="ctr">
          <a:solidFill>
            <a:srgbClr val="E67B0F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Revenda</a:t>
          </a:r>
        </a:p>
      </dsp:txBody>
      <dsp:txXfrm>
        <a:off x="1998872" y="2950"/>
        <a:ext cx="1749779" cy="699911"/>
      </dsp:txXfrm>
    </dsp:sp>
    <dsp:sp modelId="{2CFBA9C8-96F6-4999-B13A-58FFE5F27BEF}">
      <dsp:nvSpPr>
        <dsp:cNvPr id="0" name=""/>
        <dsp:cNvSpPr/>
      </dsp:nvSpPr>
      <dsp:spPr>
        <a:xfrm>
          <a:off x="1998872" y="702862"/>
          <a:ext cx="1749779" cy="259128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9525" cap="flat" cmpd="sng" algn="ctr">
          <a:solidFill>
            <a:srgbClr val="E67B0F">
              <a:alpha val="9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kern="1200" dirty="0"/>
            <a:t> </a:t>
          </a:r>
          <a:r>
            <a:rPr lang="pt-BR" sz="1600" kern="1200" dirty="0"/>
            <a:t>autorização de Postos  Revendedores, Revendas de GLP e Pontos de Abastecimento</a:t>
          </a:r>
        </a:p>
      </dsp:txBody>
      <dsp:txXfrm>
        <a:off x="1998872" y="702862"/>
        <a:ext cx="1749779" cy="2591280"/>
      </dsp:txXfrm>
    </dsp:sp>
    <dsp:sp modelId="{2852D797-26FA-46CE-85B4-35DAD4566ADB}">
      <dsp:nvSpPr>
        <dsp:cNvPr id="0" name=""/>
        <dsp:cNvSpPr/>
      </dsp:nvSpPr>
      <dsp:spPr>
        <a:xfrm>
          <a:off x="3993621" y="2950"/>
          <a:ext cx="1749779" cy="699911"/>
        </a:xfrm>
        <a:prstGeom prst="rect">
          <a:avLst/>
        </a:prstGeom>
        <a:solidFill>
          <a:srgbClr val="F3B14F"/>
        </a:solidFill>
        <a:ln w="9525" cap="flat" cmpd="sng" algn="ctr">
          <a:solidFill>
            <a:srgbClr val="E67B0F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Comércio Exterior</a:t>
          </a:r>
        </a:p>
      </dsp:txBody>
      <dsp:txXfrm>
        <a:off x="3993621" y="2950"/>
        <a:ext cx="1749779" cy="699911"/>
      </dsp:txXfrm>
    </dsp:sp>
    <dsp:sp modelId="{F47ED82A-372D-4853-BEF2-9EF495D6D99D}">
      <dsp:nvSpPr>
        <dsp:cNvPr id="0" name=""/>
        <dsp:cNvSpPr/>
      </dsp:nvSpPr>
      <dsp:spPr>
        <a:xfrm>
          <a:off x="3993621" y="702862"/>
          <a:ext cx="1749779" cy="259128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9525" cap="flat" cmpd="sng" algn="ctr">
          <a:solidFill>
            <a:srgbClr val="E67B0F">
              <a:alpha val="9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 anuência de Licença de Importação e Exportação para todos os produtos regulados pela ANP</a:t>
          </a:r>
        </a:p>
      </dsp:txBody>
      <dsp:txXfrm>
        <a:off x="3993621" y="702862"/>
        <a:ext cx="1749779" cy="2591280"/>
      </dsp:txXfrm>
    </dsp:sp>
    <dsp:sp modelId="{B776437D-3089-41FD-8249-7F747F07CA83}">
      <dsp:nvSpPr>
        <dsp:cNvPr id="0" name=""/>
        <dsp:cNvSpPr/>
      </dsp:nvSpPr>
      <dsp:spPr>
        <a:xfrm>
          <a:off x="5988369" y="2950"/>
          <a:ext cx="1849744" cy="699911"/>
        </a:xfrm>
        <a:prstGeom prst="rect">
          <a:avLst/>
        </a:prstGeom>
        <a:solidFill>
          <a:srgbClr val="F3B14F"/>
        </a:solidFill>
        <a:ln w="9525" cap="flat" cmpd="sng" algn="ctr">
          <a:solidFill>
            <a:srgbClr val="E67B0F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Movimentações</a:t>
          </a:r>
        </a:p>
      </dsp:txBody>
      <dsp:txXfrm>
        <a:off x="5988369" y="2950"/>
        <a:ext cx="1849744" cy="699911"/>
      </dsp:txXfrm>
    </dsp:sp>
    <dsp:sp modelId="{0FAEC895-DE29-4844-8681-D5028FB574FE}">
      <dsp:nvSpPr>
        <dsp:cNvPr id="0" name=""/>
        <dsp:cNvSpPr/>
      </dsp:nvSpPr>
      <dsp:spPr>
        <a:xfrm>
          <a:off x="5988798" y="702862"/>
          <a:ext cx="1848887" cy="259128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9525" cap="flat" cmpd="sng" algn="ctr">
          <a:solidFill>
            <a:srgbClr val="E67B0F">
              <a:alpha val="9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monitoramento do Mercado de Derivados de Petróleo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"/>
          </a:pPr>
          <a:r>
            <a:rPr lang="pt-BR" sz="1600" kern="1200" dirty="0"/>
            <a:t>gestão de Crises  no Abastecimento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"/>
          </a:pPr>
          <a:endParaRPr lang="pt-BR" sz="1200" kern="1200" dirty="0"/>
        </a:p>
      </dsp:txBody>
      <dsp:txXfrm>
        <a:off x="5988798" y="702862"/>
        <a:ext cx="1848887" cy="2591280"/>
      </dsp:txXfrm>
    </dsp:sp>
    <dsp:sp modelId="{13BE0283-4D36-4537-A1D2-9E3DED8DE506}">
      <dsp:nvSpPr>
        <dsp:cNvPr id="0" name=""/>
        <dsp:cNvSpPr/>
      </dsp:nvSpPr>
      <dsp:spPr>
        <a:xfrm>
          <a:off x="8083258" y="2950"/>
          <a:ext cx="1825439" cy="699911"/>
        </a:xfrm>
        <a:prstGeom prst="rect">
          <a:avLst/>
        </a:prstGeom>
        <a:solidFill>
          <a:srgbClr val="F3B14F"/>
        </a:solidFill>
        <a:ln w="9525" cap="flat" cmpd="sng" algn="ctr">
          <a:solidFill>
            <a:srgbClr val="E67B0F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Biocombustíveis</a:t>
          </a:r>
        </a:p>
      </dsp:txBody>
      <dsp:txXfrm>
        <a:off x="8083258" y="2950"/>
        <a:ext cx="1825439" cy="699911"/>
      </dsp:txXfrm>
    </dsp:sp>
    <dsp:sp modelId="{7CC628C6-0674-4E93-8588-23B80B45A1D8}">
      <dsp:nvSpPr>
        <dsp:cNvPr id="0" name=""/>
        <dsp:cNvSpPr/>
      </dsp:nvSpPr>
      <dsp:spPr>
        <a:xfrm>
          <a:off x="8087207" y="705813"/>
          <a:ext cx="1825789" cy="259128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9525" cap="flat" cmpd="sng" algn="ctr">
          <a:solidFill>
            <a:srgbClr val="E67B0F">
              <a:alpha val="9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monitoramento do Mercado da Logística de Etanol e Biodiesel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1600" kern="1200" dirty="0"/>
            <a:t>leilões de biodiesel</a:t>
          </a:r>
        </a:p>
      </dsp:txBody>
      <dsp:txXfrm>
        <a:off x="8087207" y="705813"/>
        <a:ext cx="1825789" cy="2591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CF964-E9B3-4F56-BB09-3ABE11BA4366}">
      <dsp:nvSpPr>
        <dsp:cNvPr id="0" name=""/>
        <dsp:cNvSpPr/>
      </dsp:nvSpPr>
      <dsp:spPr>
        <a:xfrm>
          <a:off x="162859" y="9829"/>
          <a:ext cx="1509457" cy="2089262"/>
        </a:xfrm>
        <a:prstGeom prst="roundRect">
          <a:avLst>
            <a:gd name="adj" fmla="val 10000"/>
          </a:avLst>
        </a:prstGeom>
        <a:solidFill>
          <a:srgbClr val="F3B14F"/>
        </a:solidFill>
        <a:ln w="25400" cap="flat" cmpd="sng" algn="ctr">
          <a:solidFill>
            <a:srgbClr val="E67B0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tx1"/>
              </a:solidFill>
            </a:rPr>
            <a:t>596 autorizações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tx1"/>
              </a:solidFill>
            </a:rPr>
            <a:t>1055 contratos homologados de cessão espaço e carregamento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kern="1200" dirty="0"/>
        </a:p>
      </dsp:txBody>
      <dsp:txXfrm>
        <a:off x="207069" y="54039"/>
        <a:ext cx="1421037" cy="2000842"/>
      </dsp:txXfrm>
    </dsp:sp>
    <dsp:sp modelId="{8E955103-9747-4E3F-B78F-E741400722FB}">
      <dsp:nvSpPr>
        <dsp:cNvPr id="0" name=""/>
        <dsp:cNvSpPr/>
      </dsp:nvSpPr>
      <dsp:spPr>
        <a:xfrm rot="21582834">
          <a:off x="1786792" y="861834"/>
          <a:ext cx="242694" cy="37535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1786792" y="937088"/>
        <a:ext cx="169886" cy="225214"/>
      </dsp:txXfrm>
    </dsp:sp>
    <dsp:sp modelId="{8E7F8B8C-44E8-471F-BFC9-365FD31212D6}">
      <dsp:nvSpPr>
        <dsp:cNvPr id="0" name=""/>
        <dsp:cNvSpPr/>
      </dsp:nvSpPr>
      <dsp:spPr>
        <a:xfrm>
          <a:off x="2130224" y="0"/>
          <a:ext cx="1511697" cy="2089262"/>
        </a:xfrm>
        <a:prstGeom prst="roundRect">
          <a:avLst>
            <a:gd name="adj" fmla="val 10000"/>
          </a:avLst>
        </a:prstGeom>
        <a:solidFill>
          <a:srgbClr val="F3B14F"/>
        </a:solidFill>
        <a:ln w="25400" cap="flat" cmpd="sng" algn="ctr">
          <a:solidFill>
            <a:srgbClr val="E67B0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tx1"/>
              </a:solidFill>
            </a:rPr>
            <a:t>2.308 autorizações e de PR/10.000 atualizações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tx1"/>
              </a:solidFill>
            </a:rPr>
            <a:t>4.517 autorizações de GLP/4.000 atualizações</a:t>
          </a:r>
        </a:p>
      </dsp:txBody>
      <dsp:txXfrm>
        <a:off x="2174500" y="44276"/>
        <a:ext cx="1423145" cy="2000710"/>
      </dsp:txXfrm>
    </dsp:sp>
    <dsp:sp modelId="{A4A7DA8A-0300-49A3-B3BD-2FC4CEE5D726}">
      <dsp:nvSpPr>
        <dsp:cNvPr id="0" name=""/>
        <dsp:cNvSpPr/>
      </dsp:nvSpPr>
      <dsp:spPr>
        <a:xfrm rot="17044">
          <a:off x="3769354" y="862000"/>
          <a:ext cx="270164" cy="37535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3769354" y="936871"/>
        <a:ext cx="189115" cy="225214"/>
      </dsp:txXfrm>
    </dsp:sp>
    <dsp:sp modelId="{18480E4C-4E51-450D-8F8A-CC24AB4D3BB4}">
      <dsp:nvSpPr>
        <dsp:cNvPr id="0" name=""/>
        <dsp:cNvSpPr/>
      </dsp:nvSpPr>
      <dsp:spPr>
        <a:xfrm>
          <a:off x="4151660" y="0"/>
          <a:ext cx="1433946" cy="2108920"/>
        </a:xfrm>
        <a:prstGeom prst="roundRect">
          <a:avLst>
            <a:gd name="adj" fmla="val 10000"/>
          </a:avLst>
        </a:prstGeom>
        <a:solidFill>
          <a:srgbClr val="F3B14F"/>
        </a:solidFill>
        <a:ln w="25400" cap="flat" cmpd="sng" algn="ctr">
          <a:solidFill>
            <a:srgbClr val="E67B0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tx1"/>
              </a:solidFill>
            </a:rPr>
            <a:t>67.000 Licenças de Importação anuídas</a:t>
          </a:r>
        </a:p>
      </dsp:txBody>
      <dsp:txXfrm>
        <a:off x="4193659" y="41999"/>
        <a:ext cx="1349948" cy="2024922"/>
      </dsp:txXfrm>
    </dsp:sp>
    <dsp:sp modelId="{0211DBD8-81B1-4B82-A8B5-9DFB86DB9D38}">
      <dsp:nvSpPr>
        <dsp:cNvPr id="0" name=""/>
        <dsp:cNvSpPr/>
      </dsp:nvSpPr>
      <dsp:spPr>
        <a:xfrm rot="15852">
          <a:off x="5727999" y="871621"/>
          <a:ext cx="380750" cy="37535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5728000" y="946433"/>
        <a:ext cx="268143" cy="225214"/>
      </dsp:txXfrm>
    </dsp:sp>
    <dsp:sp modelId="{68980124-4068-4146-BAF7-646DBE721AF0}">
      <dsp:nvSpPr>
        <dsp:cNvPr id="0" name=""/>
        <dsp:cNvSpPr/>
      </dsp:nvSpPr>
      <dsp:spPr>
        <a:xfrm>
          <a:off x="6231756" y="19658"/>
          <a:ext cx="1537034" cy="2089262"/>
        </a:xfrm>
        <a:prstGeom prst="roundRect">
          <a:avLst>
            <a:gd name="adj" fmla="val 10000"/>
          </a:avLst>
        </a:prstGeom>
        <a:solidFill>
          <a:srgbClr val="F3B14F"/>
        </a:solidFill>
        <a:ln w="25400" cap="flat" cmpd="sng" algn="ctr">
          <a:solidFill>
            <a:srgbClr val="E67B0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tx1"/>
              </a:solidFill>
            </a:rPr>
            <a:t>Movimentação de cerca de 131 bilhões litros de combustíveis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tx1"/>
              </a:solidFill>
            </a:rPr>
            <a:t>Auditoria de dados de mais de 230 agentes regulados</a:t>
          </a:r>
        </a:p>
      </dsp:txBody>
      <dsp:txXfrm>
        <a:off x="6276774" y="64676"/>
        <a:ext cx="1446998" cy="1999226"/>
      </dsp:txXfrm>
    </dsp:sp>
    <dsp:sp modelId="{F41D4EF7-A806-41C2-AE33-4D11B7C837BC}">
      <dsp:nvSpPr>
        <dsp:cNvPr id="0" name=""/>
        <dsp:cNvSpPr/>
      </dsp:nvSpPr>
      <dsp:spPr>
        <a:xfrm rot="21573345">
          <a:off x="7879666" y="868542"/>
          <a:ext cx="322135" cy="37535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/>
        </a:p>
      </dsp:txBody>
      <dsp:txXfrm>
        <a:off x="7879667" y="943989"/>
        <a:ext cx="225495" cy="225214"/>
      </dsp:txXfrm>
    </dsp:sp>
    <dsp:sp modelId="{020B8617-DE75-4235-AF02-8AFDDB529223}">
      <dsp:nvSpPr>
        <dsp:cNvPr id="0" name=""/>
        <dsp:cNvSpPr/>
      </dsp:nvSpPr>
      <dsp:spPr>
        <a:xfrm>
          <a:off x="8296835" y="9645"/>
          <a:ext cx="1482319" cy="2077687"/>
        </a:xfrm>
        <a:prstGeom prst="roundRect">
          <a:avLst>
            <a:gd name="adj" fmla="val 10000"/>
          </a:avLst>
        </a:prstGeom>
        <a:solidFill>
          <a:srgbClr val="F3B14F"/>
        </a:solidFill>
        <a:ln w="25400" cap="flat" cmpd="sng" algn="ctr">
          <a:solidFill>
            <a:srgbClr val="E67B0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tx1"/>
              </a:solidFill>
            </a:rPr>
            <a:t>9 Leilões de biodiesel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tx1"/>
              </a:solidFill>
            </a:rPr>
            <a:t>26,2 bilhões de reais negociados em leilões de biodiesel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tx1"/>
              </a:solidFill>
            </a:rPr>
            <a:t>6,8 bilhões de litros de biodiesel</a:t>
          </a:r>
        </a:p>
      </dsp:txBody>
      <dsp:txXfrm>
        <a:off x="8340251" y="53061"/>
        <a:ext cx="1395487" cy="1990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0.86016</cdr:y>
    </cdr:from>
    <cdr:to>
      <cdr:x>0.2703</cdr:x>
      <cdr:y>0.98113</cdr:y>
    </cdr:to>
    <cdr:sp macro="" textlink="">
      <cdr:nvSpPr>
        <cdr:cNvPr id="2" name="CaixaDeTexto 4">
          <a:extLst xmlns:a="http://schemas.openxmlformats.org/drawingml/2006/main">
            <a:ext uri="{FF2B5EF4-FFF2-40B4-BE49-F238E27FC236}">
              <a16:creationId xmlns:a16="http://schemas.microsoft.com/office/drawing/2014/main" id="{AA1D1073-811F-4A3E-91DA-CA4B3453D208}"/>
            </a:ext>
          </a:extLst>
        </cdr:cNvPr>
        <cdr:cNvSpPr txBox="1"/>
      </cdr:nvSpPr>
      <cdr:spPr>
        <a:xfrm xmlns:a="http://schemas.openxmlformats.org/drawingml/2006/main">
          <a:off x="0" y="3282751"/>
          <a:ext cx="1440160" cy="4616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>
              <a:lumMod val="75000"/>
              <a:lumOff val="25000"/>
            </a:schemeClr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377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89" algn="l" defTabSz="914377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77" algn="l" defTabSz="914377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566" algn="l" defTabSz="914377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754" algn="l" defTabSz="914377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943" algn="l" defTabSz="914377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131" algn="l" defTabSz="914377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320" algn="l" defTabSz="914377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509" algn="l" defTabSz="914377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200" b="1" dirty="0">
              <a:solidFill>
                <a:schemeClr val="tx1"/>
              </a:solidFill>
            </a:rPr>
            <a:t>Etanol Total: 24,58%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59" tIns="47780" rIns="95559" bIns="47780" rtlCol="0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59" tIns="47780" rIns="95559" bIns="47780" rtlCol="0"/>
          <a:lstStyle>
            <a:lvl1pPr algn="r">
              <a:defRPr sz="1300"/>
            </a:lvl1pPr>
          </a:lstStyle>
          <a:p>
            <a:fld id="{9B878560-BDD6-4E72-B9A3-B05E05A88C6A}" type="datetimeFigureOut">
              <a:rPr lang="pt-BR" smtClean="0"/>
              <a:pPr/>
              <a:t>18/03/2021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59" tIns="47780" rIns="95559" bIns="47780" rtlCol="0" anchor="b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59" tIns="47780" rIns="95559" bIns="47780" rtlCol="0" anchor="b"/>
          <a:lstStyle>
            <a:lvl1pPr algn="r">
              <a:defRPr sz="1300"/>
            </a:lvl1pPr>
          </a:lstStyle>
          <a:p>
            <a:fld id="{BDDB1DD5-2A68-4CD6-81C6-90F15C6CABF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4883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59" tIns="47780" rIns="95559" bIns="47780" rtlCol="0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59" tIns="47780" rIns="95559" bIns="47780" rtlCol="0"/>
          <a:lstStyle>
            <a:lvl1pPr algn="r">
              <a:defRPr sz="1300"/>
            </a:lvl1pPr>
          </a:lstStyle>
          <a:p>
            <a:fld id="{461A62F6-EB33-4663-891A-F64757BC0DF0}" type="datetimeFigureOut">
              <a:rPr lang="pt-BR" smtClean="0"/>
              <a:pPr/>
              <a:t>18/03/2021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9" tIns="47780" rIns="95559" bIns="4778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59" tIns="47780" rIns="95559" bIns="4778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59" tIns="47780" rIns="95559" bIns="47780" rtlCol="0" anchor="b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59" tIns="47780" rIns="95559" bIns="47780" rtlCol="0" anchor="b"/>
          <a:lstStyle>
            <a:lvl1pPr algn="r">
              <a:defRPr sz="1300"/>
            </a:lvl1pPr>
          </a:lstStyle>
          <a:p>
            <a:fld id="{C6B5445A-3D63-41B7-ACF3-9FD527C658C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19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5445A-3D63-41B7-ACF3-9FD527C658C0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1205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5445A-3D63-41B7-ACF3-9FD527C658C0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5731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5445A-3D63-41B7-ACF3-9FD527C658C0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9826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5445A-3D63-41B7-ACF3-9FD527C658C0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9807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5445A-3D63-41B7-ACF3-9FD527C658C0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3919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pt-BR" sz="1000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5445A-3D63-41B7-ACF3-9FD527C658C0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6229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5445A-3D63-41B7-ACF3-9FD527C658C0}" type="slidenum">
              <a:rPr lang="pt-BR" smtClean="0"/>
              <a:pPr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8057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E1270-EED5-423F-AE37-06F846FB9401}" type="slidenum">
              <a:rPr lang="pt-BR" smtClean="0"/>
              <a:pPr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3848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5445A-3D63-41B7-ACF3-9FD527C658C0}" type="slidenum">
              <a:rPr lang="pt-BR" smtClean="0"/>
              <a:pPr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8140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BE20-3253-467D-B5E5-277F5ED9726F}" type="datetimeFigureOut">
              <a:rPr lang="pt-BR" smtClean="0"/>
              <a:pPr/>
              <a:t>18/03/2021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BB2E-5D00-49BA-B110-6992A804FA72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BE20-3253-467D-B5E5-277F5ED9726F}" type="datetimeFigureOut">
              <a:rPr lang="pt-BR" smtClean="0"/>
              <a:pPr/>
              <a:t>18/03/2021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BB2E-5D00-49BA-B110-6992A804FA7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BE20-3253-467D-B5E5-277F5ED9726F}" type="datetimeFigureOut">
              <a:rPr lang="pt-BR" smtClean="0"/>
              <a:pPr/>
              <a:t>18/03/2021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BB2E-5D00-49BA-B110-6992A804FA7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77020">
              <a:schemeClr val="bg2">
                <a:lumMod val="85000"/>
              </a:schemeClr>
            </a:gs>
            <a:gs pos="40000">
              <a:schemeClr val="accent3">
                <a:lumMod val="0"/>
                <a:lumOff val="100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9CE574DD-0302-9049-A8CE-513925A780EA}"/>
              </a:ext>
            </a:extLst>
          </p:cNvPr>
          <p:cNvSpPr/>
          <p:nvPr userDrawn="1"/>
        </p:nvSpPr>
        <p:spPr>
          <a:xfrm>
            <a:off x="0" y="3614737"/>
            <a:ext cx="12192000" cy="5429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A7E0C165-E9F9-4840-A55E-85E035F9C762}"/>
              </a:ext>
            </a:extLst>
          </p:cNvPr>
          <p:cNvSpPr/>
          <p:nvPr userDrawn="1"/>
        </p:nvSpPr>
        <p:spPr>
          <a:xfrm>
            <a:off x="2714965" y="3614737"/>
            <a:ext cx="2252663" cy="5429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DDBC98F2-5505-8849-B1A1-BCC58F271B28}"/>
              </a:ext>
            </a:extLst>
          </p:cNvPr>
          <p:cNvSpPr/>
          <p:nvPr userDrawn="1"/>
        </p:nvSpPr>
        <p:spPr>
          <a:xfrm>
            <a:off x="7220291" y="3614737"/>
            <a:ext cx="2252663" cy="5429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8E0D0970-A906-6743-BCD1-1CA96CCA2FD1}"/>
              </a:ext>
            </a:extLst>
          </p:cNvPr>
          <p:cNvSpPr/>
          <p:nvPr userDrawn="1"/>
        </p:nvSpPr>
        <p:spPr>
          <a:xfrm>
            <a:off x="4967628" y="3614737"/>
            <a:ext cx="2252663" cy="542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C7D9DE41-942B-1443-9CE2-5500F7E5C976}"/>
              </a:ext>
            </a:extLst>
          </p:cNvPr>
          <p:cNvSpPr/>
          <p:nvPr userDrawn="1"/>
        </p:nvSpPr>
        <p:spPr>
          <a:xfrm>
            <a:off x="9472954" y="3614737"/>
            <a:ext cx="2252663" cy="542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6D3A7595-EB2B-C648-A493-178FB31AA325}"/>
              </a:ext>
            </a:extLst>
          </p:cNvPr>
          <p:cNvSpPr/>
          <p:nvPr userDrawn="1"/>
        </p:nvSpPr>
        <p:spPr>
          <a:xfrm>
            <a:off x="462302" y="3614737"/>
            <a:ext cx="2252663" cy="5429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DDDEA580-11AC-B148-BB37-7B865F0A8E8F}"/>
              </a:ext>
            </a:extLst>
          </p:cNvPr>
          <p:cNvSpPr/>
          <p:nvPr userDrawn="1"/>
        </p:nvSpPr>
        <p:spPr>
          <a:xfrm rot="5400000">
            <a:off x="995700" y="4709092"/>
            <a:ext cx="1185865" cy="83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C8135F20-1BA2-CC48-9AD1-575655FBD297}"/>
              </a:ext>
            </a:extLst>
          </p:cNvPr>
          <p:cNvSpPr/>
          <p:nvPr userDrawn="1"/>
        </p:nvSpPr>
        <p:spPr>
          <a:xfrm rot="5400000">
            <a:off x="3248363" y="2980302"/>
            <a:ext cx="1185865" cy="83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059050B7-FE72-3B43-B17F-0FA8F3FC1B15}"/>
              </a:ext>
            </a:extLst>
          </p:cNvPr>
          <p:cNvSpPr/>
          <p:nvPr userDrawn="1"/>
        </p:nvSpPr>
        <p:spPr>
          <a:xfrm rot="5400000">
            <a:off x="7753690" y="2980302"/>
            <a:ext cx="1185865" cy="83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E7AB8015-61A4-5143-B7A2-757306490700}"/>
              </a:ext>
            </a:extLst>
          </p:cNvPr>
          <p:cNvSpPr/>
          <p:nvPr userDrawn="1"/>
        </p:nvSpPr>
        <p:spPr>
          <a:xfrm rot="5400000">
            <a:off x="10047855" y="4709090"/>
            <a:ext cx="1185865" cy="83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2FFD0D0C-12F6-E144-911F-7DC1A344FEBE}"/>
              </a:ext>
            </a:extLst>
          </p:cNvPr>
          <p:cNvSpPr/>
          <p:nvPr userDrawn="1"/>
        </p:nvSpPr>
        <p:spPr>
          <a:xfrm rot="5400000">
            <a:off x="5501027" y="4709091"/>
            <a:ext cx="1185865" cy="83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4ED3F84-1836-C345-90F4-9A4EEC338720}"/>
              </a:ext>
            </a:extLst>
          </p:cNvPr>
          <p:cNvSpPr/>
          <p:nvPr userDrawn="1"/>
        </p:nvSpPr>
        <p:spPr>
          <a:xfrm>
            <a:off x="1503926" y="3807161"/>
            <a:ext cx="169411" cy="1694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A7896B5-2AFD-9449-AC5A-B85ECF76702D}"/>
              </a:ext>
            </a:extLst>
          </p:cNvPr>
          <p:cNvSpPr/>
          <p:nvPr userDrawn="1"/>
        </p:nvSpPr>
        <p:spPr>
          <a:xfrm>
            <a:off x="3756589" y="3801493"/>
            <a:ext cx="169411" cy="1694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B429153-142D-3947-AA3B-F53EBD95C3CB}"/>
              </a:ext>
            </a:extLst>
          </p:cNvPr>
          <p:cNvSpPr/>
          <p:nvPr userDrawn="1"/>
        </p:nvSpPr>
        <p:spPr>
          <a:xfrm>
            <a:off x="6012355" y="3801493"/>
            <a:ext cx="169411" cy="1694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FA892962-A7DA-2549-8D21-5543F1249EC3}"/>
              </a:ext>
            </a:extLst>
          </p:cNvPr>
          <p:cNvSpPr/>
          <p:nvPr userDrawn="1"/>
        </p:nvSpPr>
        <p:spPr>
          <a:xfrm>
            <a:off x="8261916" y="3801493"/>
            <a:ext cx="169411" cy="1694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8E11537-4AC0-694D-A631-91A03A138DAF}"/>
              </a:ext>
            </a:extLst>
          </p:cNvPr>
          <p:cNvSpPr/>
          <p:nvPr userDrawn="1"/>
        </p:nvSpPr>
        <p:spPr>
          <a:xfrm>
            <a:off x="10556083" y="3801493"/>
            <a:ext cx="169411" cy="1694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8CBAFE3-2F54-3C41-B9C8-6580B1E2261A}"/>
              </a:ext>
            </a:extLst>
          </p:cNvPr>
          <p:cNvSpPr/>
          <p:nvPr userDrawn="1"/>
        </p:nvSpPr>
        <p:spPr>
          <a:xfrm>
            <a:off x="9819256" y="4929188"/>
            <a:ext cx="1643062" cy="16430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BA34F62-9EE1-634F-BD96-1A0F99E0235B}"/>
              </a:ext>
            </a:extLst>
          </p:cNvPr>
          <p:cNvSpPr/>
          <p:nvPr userDrawn="1"/>
        </p:nvSpPr>
        <p:spPr>
          <a:xfrm>
            <a:off x="7483589" y="1257300"/>
            <a:ext cx="1643062" cy="164306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67584B8-9A35-DC42-BBF1-3A455D9C4F3B}"/>
              </a:ext>
            </a:extLst>
          </p:cNvPr>
          <p:cNvSpPr/>
          <p:nvPr userDrawn="1"/>
        </p:nvSpPr>
        <p:spPr>
          <a:xfrm>
            <a:off x="5272427" y="4929188"/>
            <a:ext cx="1643062" cy="16430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52B9B47-1C71-3444-907E-AE695F961FAF}"/>
              </a:ext>
            </a:extLst>
          </p:cNvPr>
          <p:cNvSpPr/>
          <p:nvPr userDrawn="1"/>
        </p:nvSpPr>
        <p:spPr>
          <a:xfrm>
            <a:off x="767101" y="4929188"/>
            <a:ext cx="1643062" cy="16430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F2621F7-B63B-054D-9A8B-51C0450F0F07}"/>
              </a:ext>
            </a:extLst>
          </p:cNvPr>
          <p:cNvSpPr/>
          <p:nvPr userDrawn="1"/>
        </p:nvSpPr>
        <p:spPr>
          <a:xfrm>
            <a:off x="3019765" y="1257300"/>
            <a:ext cx="1643062" cy="16430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grpSp>
        <p:nvGrpSpPr>
          <p:cNvPr id="46" name="Grupo 6">
            <a:extLst>
              <a:ext uri="{FF2B5EF4-FFF2-40B4-BE49-F238E27FC236}">
                <a16:creationId xmlns:a16="http://schemas.microsoft.com/office/drawing/2014/main" id="{650C41D3-AAED-B84A-9ADB-2B1EFFE7C80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213082" y="5331598"/>
            <a:ext cx="851961" cy="851961"/>
            <a:chOff x="3630613" y="2214563"/>
            <a:chExt cx="457200" cy="457200"/>
          </a:xfrm>
          <a:solidFill>
            <a:schemeClr val="bg1"/>
          </a:solidFill>
        </p:grpSpPr>
        <p:sp>
          <p:nvSpPr>
            <p:cNvPr id="47" name="Forma livre 10">
              <a:extLst>
                <a:ext uri="{FF2B5EF4-FFF2-40B4-BE49-F238E27FC236}">
                  <a16:creationId xmlns:a16="http://schemas.microsoft.com/office/drawing/2014/main" id="{6F4D2618-85B6-E64F-A70D-6A1FBF998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0613" y="2214563"/>
              <a:ext cx="457200" cy="457200"/>
            </a:xfrm>
            <a:custGeom>
              <a:avLst/>
              <a:gdLst>
                <a:gd name="T0" fmla="*/ 456840 w 1271"/>
                <a:gd name="T1" fmla="*/ 456840 h 1271"/>
                <a:gd name="T2" fmla="*/ 0 w 1271"/>
                <a:gd name="T3" fmla="*/ 456840 h 1271"/>
                <a:gd name="T4" fmla="*/ 0 w 1271"/>
                <a:gd name="T5" fmla="*/ 0 h 1271"/>
                <a:gd name="T6" fmla="*/ 456840 w 1271"/>
                <a:gd name="T7" fmla="*/ 0 h 1271"/>
                <a:gd name="T8" fmla="*/ 456840 w 1271"/>
                <a:gd name="T9" fmla="*/ 456840 h 1271"/>
                <a:gd name="T10" fmla="*/ 44245 w 1271"/>
                <a:gd name="T11" fmla="*/ 414034 h 1271"/>
                <a:gd name="T12" fmla="*/ 411876 w 1271"/>
                <a:gd name="T13" fmla="*/ 414034 h 1271"/>
                <a:gd name="T14" fmla="*/ 411876 w 1271"/>
                <a:gd name="T15" fmla="*/ 42806 h 1271"/>
                <a:gd name="T16" fmla="*/ 44245 w 1271"/>
                <a:gd name="T17" fmla="*/ 42806 h 1271"/>
                <a:gd name="T18" fmla="*/ 44245 w 1271"/>
                <a:gd name="T19" fmla="*/ 414034 h 12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71" h="1271">
                  <a:moveTo>
                    <a:pt x="1270" y="1270"/>
                  </a:moveTo>
                  <a:lnTo>
                    <a:pt x="0" y="1270"/>
                  </a:lnTo>
                  <a:lnTo>
                    <a:pt x="0" y="0"/>
                  </a:lnTo>
                  <a:lnTo>
                    <a:pt x="1270" y="0"/>
                  </a:lnTo>
                  <a:lnTo>
                    <a:pt x="1270" y="1270"/>
                  </a:lnTo>
                  <a:close/>
                  <a:moveTo>
                    <a:pt x="123" y="1151"/>
                  </a:moveTo>
                  <a:lnTo>
                    <a:pt x="1145" y="1151"/>
                  </a:lnTo>
                  <a:lnTo>
                    <a:pt x="1145" y="119"/>
                  </a:lnTo>
                  <a:lnTo>
                    <a:pt x="123" y="119"/>
                  </a:lnTo>
                  <a:lnTo>
                    <a:pt x="123" y="115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pt-BR" dirty="0"/>
            </a:p>
          </p:txBody>
        </p:sp>
        <p:sp>
          <p:nvSpPr>
            <p:cNvPr id="48" name="Forma livre 11">
              <a:extLst>
                <a:ext uri="{FF2B5EF4-FFF2-40B4-BE49-F238E27FC236}">
                  <a16:creationId xmlns:a16="http://schemas.microsoft.com/office/drawing/2014/main" id="{098204B0-E8AC-A542-B81B-D5DCFDD89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6025" y="2295525"/>
              <a:ext cx="207963" cy="293688"/>
            </a:xfrm>
            <a:custGeom>
              <a:avLst/>
              <a:gdLst>
                <a:gd name="T0" fmla="*/ 90826 w 577"/>
                <a:gd name="T1" fmla="*/ 718 h 818"/>
                <a:gd name="T2" fmla="*/ 79653 w 577"/>
                <a:gd name="T3" fmla="*/ 2154 h 818"/>
                <a:gd name="T4" fmla="*/ 68840 w 577"/>
                <a:gd name="T5" fmla="*/ 4308 h 818"/>
                <a:gd name="T6" fmla="*/ 33159 w 577"/>
                <a:gd name="T7" fmla="*/ 21183 h 818"/>
                <a:gd name="T8" fmla="*/ 7569 w 577"/>
                <a:gd name="T9" fmla="*/ 58881 h 818"/>
                <a:gd name="T10" fmla="*/ 2883 w 577"/>
                <a:gd name="T11" fmla="*/ 77192 h 818"/>
                <a:gd name="T12" fmla="*/ 1442 w 577"/>
                <a:gd name="T13" fmla="*/ 88322 h 818"/>
                <a:gd name="T14" fmla="*/ 2163 w 577"/>
                <a:gd name="T15" fmla="*/ 111659 h 818"/>
                <a:gd name="T16" fmla="*/ 8290 w 577"/>
                <a:gd name="T17" fmla="*/ 140381 h 818"/>
                <a:gd name="T18" fmla="*/ 11173 w 577"/>
                <a:gd name="T19" fmla="*/ 150075 h 818"/>
                <a:gd name="T20" fmla="*/ 721 w 577"/>
                <a:gd name="T21" fmla="*/ 174130 h 818"/>
                <a:gd name="T22" fmla="*/ 39286 w 577"/>
                <a:gd name="T23" fmla="*/ 244860 h 818"/>
                <a:gd name="T24" fmla="*/ 79653 w 577"/>
                <a:gd name="T25" fmla="*/ 281481 h 818"/>
                <a:gd name="T26" fmla="*/ 128310 w 577"/>
                <a:gd name="T27" fmla="*/ 281481 h 818"/>
                <a:gd name="T28" fmla="*/ 168317 w 577"/>
                <a:gd name="T29" fmla="*/ 244860 h 818"/>
                <a:gd name="T30" fmla="*/ 206882 w 577"/>
                <a:gd name="T31" fmla="*/ 174130 h 818"/>
                <a:gd name="T32" fmla="*/ 196430 w 577"/>
                <a:gd name="T33" fmla="*/ 150075 h 818"/>
                <a:gd name="T34" fmla="*/ 200034 w 577"/>
                <a:gd name="T35" fmla="*/ 138227 h 818"/>
                <a:gd name="T36" fmla="*/ 203638 w 577"/>
                <a:gd name="T37" fmla="*/ 123507 h 818"/>
                <a:gd name="T38" fmla="*/ 206882 w 577"/>
                <a:gd name="T39" fmla="*/ 104478 h 818"/>
                <a:gd name="T40" fmla="*/ 207603 w 577"/>
                <a:gd name="T41" fmla="*/ 89758 h 818"/>
                <a:gd name="T42" fmla="*/ 207603 w 577"/>
                <a:gd name="T43" fmla="*/ 82936 h 818"/>
                <a:gd name="T44" fmla="*/ 206161 w 577"/>
                <a:gd name="T45" fmla="*/ 75038 h 818"/>
                <a:gd name="T46" fmla="*/ 204359 w 577"/>
                <a:gd name="T47" fmla="*/ 70011 h 818"/>
                <a:gd name="T48" fmla="*/ 202917 w 577"/>
                <a:gd name="T49" fmla="*/ 64626 h 818"/>
                <a:gd name="T50" fmla="*/ 201475 w 577"/>
                <a:gd name="T51" fmla="*/ 59599 h 818"/>
                <a:gd name="T52" fmla="*/ 197871 w 577"/>
                <a:gd name="T53" fmla="*/ 51342 h 818"/>
                <a:gd name="T54" fmla="*/ 195709 w 577"/>
                <a:gd name="T55" fmla="*/ 46315 h 818"/>
                <a:gd name="T56" fmla="*/ 192825 w 577"/>
                <a:gd name="T57" fmla="*/ 42007 h 818"/>
                <a:gd name="T58" fmla="*/ 188861 w 577"/>
                <a:gd name="T59" fmla="*/ 38416 h 818"/>
                <a:gd name="T60" fmla="*/ 182373 w 577"/>
                <a:gd name="T61" fmla="*/ 33031 h 818"/>
                <a:gd name="T62" fmla="*/ 151377 w 577"/>
                <a:gd name="T63" fmla="*/ 16156 h 818"/>
                <a:gd name="T64" fmla="*/ 145610 w 577"/>
                <a:gd name="T65" fmla="*/ 11848 h 818"/>
                <a:gd name="T66" fmla="*/ 138762 w 577"/>
                <a:gd name="T67" fmla="*/ 7181 h 818"/>
                <a:gd name="T68" fmla="*/ 112812 w 577"/>
                <a:gd name="T69" fmla="*/ 0 h 818"/>
                <a:gd name="T70" fmla="*/ 102720 w 577"/>
                <a:gd name="T71" fmla="*/ 0 h 818"/>
                <a:gd name="T72" fmla="*/ 168317 w 577"/>
                <a:gd name="T73" fmla="*/ 127097 h 818"/>
                <a:gd name="T74" fmla="*/ 191384 w 577"/>
                <a:gd name="T75" fmla="*/ 161923 h 818"/>
                <a:gd name="T76" fmla="*/ 176606 w 577"/>
                <a:gd name="T77" fmla="*/ 197108 h 818"/>
                <a:gd name="T78" fmla="*/ 157144 w 577"/>
                <a:gd name="T79" fmla="*/ 236961 h 818"/>
                <a:gd name="T80" fmla="*/ 119660 w 577"/>
                <a:gd name="T81" fmla="*/ 271428 h 818"/>
                <a:gd name="T82" fmla="*/ 87222 w 577"/>
                <a:gd name="T83" fmla="*/ 271428 h 818"/>
                <a:gd name="T84" fmla="*/ 49378 w 577"/>
                <a:gd name="T85" fmla="*/ 236961 h 818"/>
                <a:gd name="T86" fmla="*/ 29555 w 577"/>
                <a:gd name="T87" fmla="*/ 197108 h 818"/>
                <a:gd name="T88" fmla="*/ 14777 w 577"/>
                <a:gd name="T89" fmla="*/ 161205 h 818"/>
                <a:gd name="T90" fmla="*/ 18381 w 577"/>
                <a:gd name="T91" fmla="*/ 157974 h 818"/>
                <a:gd name="T92" fmla="*/ 95151 w 577"/>
                <a:gd name="T93" fmla="*/ 100888 h 818"/>
                <a:gd name="T94" fmla="*/ 68840 w 577"/>
                <a:gd name="T95" fmla="*/ 159410 h 818"/>
                <a:gd name="T96" fmla="*/ 68840 w 577"/>
                <a:gd name="T97" fmla="*/ 178798 h 818"/>
                <a:gd name="T98" fmla="*/ 68840 w 577"/>
                <a:gd name="T99" fmla="*/ 159410 h 818"/>
                <a:gd name="T100" fmla="*/ 130112 w 577"/>
                <a:gd name="T101" fmla="*/ 169104 h 818"/>
                <a:gd name="T102" fmla="*/ 149214 w 577"/>
                <a:gd name="T103" fmla="*/ 169104 h 81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7" h="818">
                  <a:moveTo>
                    <a:pt x="285" y="0"/>
                  </a:moveTo>
                  <a:cubicBezTo>
                    <a:pt x="275" y="0"/>
                    <a:pt x="262" y="0"/>
                    <a:pt x="252" y="2"/>
                  </a:cubicBezTo>
                  <a:cubicBezTo>
                    <a:pt x="250" y="2"/>
                    <a:pt x="250" y="2"/>
                    <a:pt x="248" y="2"/>
                  </a:cubicBezTo>
                  <a:cubicBezTo>
                    <a:pt x="238" y="2"/>
                    <a:pt x="229" y="4"/>
                    <a:pt x="221" y="6"/>
                  </a:cubicBezTo>
                  <a:cubicBezTo>
                    <a:pt x="211" y="8"/>
                    <a:pt x="203" y="10"/>
                    <a:pt x="193" y="12"/>
                  </a:cubicBezTo>
                  <a:cubicBezTo>
                    <a:pt x="193" y="12"/>
                    <a:pt x="193" y="12"/>
                    <a:pt x="191" y="12"/>
                  </a:cubicBezTo>
                  <a:cubicBezTo>
                    <a:pt x="172" y="16"/>
                    <a:pt x="153" y="23"/>
                    <a:pt x="137" y="31"/>
                  </a:cubicBezTo>
                  <a:cubicBezTo>
                    <a:pt x="120" y="39"/>
                    <a:pt x="107" y="49"/>
                    <a:pt x="92" y="59"/>
                  </a:cubicBezTo>
                  <a:cubicBezTo>
                    <a:pt x="86" y="66"/>
                    <a:pt x="80" y="70"/>
                    <a:pt x="74" y="76"/>
                  </a:cubicBezTo>
                  <a:cubicBezTo>
                    <a:pt x="49" y="100"/>
                    <a:pt x="33" y="129"/>
                    <a:pt x="21" y="164"/>
                  </a:cubicBezTo>
                  <a:cubicBezTo>
                    <a:pt x="18" y="172"/>
                    <a:pt x="14" y="180"/>
                    <a:pt x="12" y="190"/>
                  </a:cubicBezTo>
                  <a:cubicBezTo>
                    <a:pt x="10" y="199"/>
                    <a:pt x="8" y="207"/>
                    <a:pt x="8" y="215"/>
                  </a:cubicBezTo>
                  <a:cubicBezTo>
                    <a:pt x="8" y="221"/>
                    <a:pt x="6" y="225"/>
                    <a:pt x="6" y="231"/>
                  </a:cubicBezTo>
                  <a:cubicBezTo>
                    <a:pt x="6" y="236"/>
                    <a:pt x="4" y="240"/>
                    <a:pt x="4" y="246"/>
                  </a:cubicBezTo>
                  <a:cubicBezTo>
                    <a:pt x="4" y="256"/>
                    <a:pt x="2" y="266"/>
                    <a:pt x="2" y="279"/>
                  </a:cubicBezTo>
                  <a:cubicBezTo>
                    <a:pt x="2" y="287"/>
                    <a:pt x="4" y="299"/>
                    <a:pt x="6" y="311"/>
                  </a:cubicBezTo>
                  <a:cubicBezTo>
                    <a:pt x="8" y="324"/>
                    <a:pt x="10" y="340"/>
                    <a:pt x="14" y="354"/>
                  </a:cubicBezTo>
                  <a:cubicBezTo>
                    <a:pt x="16" y="367"/>
                    <a:pt x="21" y="381"/>
                    <a:pt x="23" y="391"/>
                  </a:cubicBezTo>
                  <a:cubicBezTo>
                    <a:pt x="23" y="393"/>
                    <a:pt x="23" y="393"/>
                    <a:pt x="25" y="395"/>
                  </a:cubicBezTo>
                  <a:cubicBezTo>
                    <a:pt x="27" y="403"/>
                    <a:pt x="29" y="412"/>
                    <a:pt x="31" y="418"/>
                  </a:cubicBezTo>
                  <a:cubicBezTo>
                    <a:pt x="25" y="422"/>
                    <a:pt x="21" y="426"/>
                    <a:pt x="14" y="432"/>
                  </a:cubicBezTo>
                  <a:cubicBezTo>
                    <a:pt x="6" y="444"/>
                    <a:pt x="0" y="463"/>
                    <a:pt x="2" y="485"/>
                  </a:cubicBezTo>
                  <a:cubicBezTo>
                    <a:pt x="10" y="549"/>
                    <a:pt x="49" y="571"/>
                    <a:pt x="64" y="578"/>
                  </a:cubicBezTo>
                  <a:cubicBezTo>
                    <a:pt x="68" y="608"/>
                    <a:pt x="84" y="643"/>
                    <a:pt x="109" y="682"/>
                  </a:cubicBezTo>
                  <a:cubicBezTo>
                    <a:pt x="135" y="723"/>
                    <a:pt x="172" y="762"/>
                    <a:pt x="219" y="782"/>
                  </a:cubicBezTo>
                  <a:lnTo>
                    <a:pt x="221" y="784"/>
                  </a:lnTo>
                  <a:cubicBezTo>
                    <a:pt x="238" y="805"/>
                    <a:pt x="260" y="817"/>
                    <a:pt x="289" y="817"/>
                  </a:cubicBezTo>
                  <a:cubicBezTo>
                    <a:pt x="315" y="817"/>
                    <a:pt x="340" y="803"/>
                    <a:pt x="356" y="784"/>
                  </a:cubicBezTo>
                  <a:lnTo>
                    <a:pt x="358" y="782"/>
                  </a:lnTo>
                  <a:cubicBezTo>
                    <a:pt x="404" y="760"/>
                    <a:pt x="440" y="721"/>
                    <a:pt x="467" y="682"/>
                  </a:cubicBezTo>
                  <a:cubicBezTo>
                    <a:pt x="492" y="645"/>
                    <a:pt x="508" y="608"/>
                    <a:pt x="512" y="578"/>
                  </a:cubicBezTo>
                  <a:cubicBezTo>
                    <a:pt x="524" y="571"/>
                    <a:pt x="565" y="549"/>
                    <a:pt x="574" y="485"/>
                  </a:cubicBezTo>
                  <a:cubicBezTo>
                    <a:pt x="576" y="463"/>
                    <a:pt x="569" y="444"/>
                    <a:pt x="561" y="432"/>
                  </a:cubicBezTo>
                  <a:cubicBezTo>
                    <a:pt x="555" y="424"/>
                    <a:pt x="551" y="422"/>
                    <a:pt x="545" y="418"/>
                  </a:cubicBezTo>
                  <a:cubicBezTo>
                    <a:pt x="547" y="408"/>
                    <a:pt x="551" y="397"/>
                    <a:pt x="555" y="387"/>
                  </a:cubicBezTo>
                  <a:lnTo>
                    <a:pt x="555" y="385"/>
                  </a:lnTo>
                  <a:cubicBezTo>
                    <a:pt x="555" y="383"/>
                    <a:pt x="555" y="383"/>
                    <a:pt x="557" y="381"/>
                  </a:cubicBezTo>
                  <a:cubicBezTo>
                    <a:pt x="561" y="369"/>
                    <a:pt x="563" y="356"/>
                    <a:pt x="565" y="344"/>
                  </a:cubicBezTo>
                  <a:cubicBezTo>
                    <a:pt x="567" y="330"/>
                    <a:pt x="572" y="315"/>
                    <a:pt x="572" y="303"/>
                  </a:cubicBezTo>
                  <a:cubicBezTo>
                    <a:pt x="572" y="299"/>
                    <a:pt x="572" y="295"/>
                    <a:pt x="574" y="291"/>
                  </a:cubicBezTo>
                  <a:cubicBezTo>
                    <a:pt x="574" y="285"/>
                    <a:pt x="576" y="276"/>
                    <a:pt x="576" y="270"/>
                  </a:cubicBezTo>
                  <a:cubicBezTo>
                    <a:pt x="576" y="263"/>
                    <a:pt x="576" y="256"/>
                    <a:pt x="576" y="250"/>
                  </a:cubicBezTo>
                  <a:cubicBezTo>
                    <a:pt x="576" y="246"/>
                    <a:pt x="576" y="240"/>
                    <a:pt x="576" y="234"/>
                  </a:cubicBezTo>
                  <a:lnTo>
                    <a:pt x="576" y="231"/>
                  </a:lnTo>
                  <a:cubicBezTo>
                    <a:pt x="576" y="227"/>
                    <a:pt x="574" y="223"/>
                    <a:pt x="574" y="217"/>
                  </a:cubicBezTo>
                  <a:cubicBezTo>
                    <a:pt x="574" y="215"/>
                    <a:pt x="574" y="211"/>
                    <a:pt x="572" y="209"/>
                  </a:cubicBezTo>
                  <a:cubicBezTo>
                    <a:pt x="572" y="207"/>
                    <a:pt x="572" y="203"/>
                    <a:pt x="569" y="201"/>
                  </a:cubicBezTo>
                  <a:cubicBezTo>
                    <a:pt x="569" y="199"/>
                    <a:pt x="569" y="197"/>
                    <a:pt x="567" y="195"/>
                  </a:cubicBezTo>
                  <a:cubicBezTo>
                    <a:pt x="567" y="193"/>
                    <a:pt x="565" y="188"/>
                    <a:pt x="565" y="186"/>
                  </a:cubicBezTo>
                  <a:cubicBezTo>
                    <a:pt x="565" y="184"/>
                    <a:pt x="563" y="182"/>
                    <a:pt x="563" y="180"/>
                  </a:cubicBezTo>
                  <a:cubicBezTo>
                    <a:pt x="563" y="176"/>
                    <a:pt x="561" y="174"/>
                    <a:pt x="561" y="170"/>
                  </a:cubicBezTo>
                  <a:cubicBezTo>
                    <a:pt x="561" y="168"/>
                    <a:pt x="561" y="166"/>
                    <a:pt x="559" y="166"/>
                  </a:cubicBezTo>
                  <a:cubicBezTo>
                    <a:pt x="557" y="164"/>
                    <a:pt x="557" y="160"/>
                    <a:pt x="555" y="158"/>
                  </a:cubicBezTo>
                  <a:cubicBezTo>
                    <a:pt x="553" y="154"/>
                    <a:pt x="551" y="147"/>
                    <a:pt x="549" y="143"/>
                  </a:cubicBezTo>
                  <a:cubicBezTo>
                    <a:pt x="549" y="141"/>
                    <a:pt x="547" y="139"/>
                    <a:pt x="547" y="137"/>
                  </a:cubicBezTo>
                  <a:cubicBezTo>
                    <a:pt x="545" y="135"/>
                    <a:pt x="543" y="133"/>
                    <a:pt x="543" y="129"/>
                  </a:cubicBezTo>
                  <a:cubicBezTo>
                    <a:pt x="541" y="127"/>
                    <a:pt x="541" y="125"/>
                    <a:pt x="539" y="123"/>
                  </a:cubicBezTo>
                  <a:cubicBezTo>
                    <a:pt x="537" y="121"/>
                    <a:pt x="535" y="119"/>
                    <a:pt x="535" y="117"/>
                  </a:cubicBezTo>
                  <a:cubicBezTo>
                    <a:pt x="533" y="115"/>
                    <a:pt x="533" y="113"/>
                    <a:pt x="531" y="113"/>
                  </a:cubicBezTo>
                  <a:cubicBezTo>
                    <a:pt x="528" y="111"/>
                    <a:pt x="526" y="109"/>
                    <a:pt x="524" y="107"/>
                  </a:cubicBezTo>
                  <a:cubicBezTo>
                    <a:pt x="522" y="104"/>
                    <a:pt x="520" y="102"/>
                    <a:pt x="518" y="102"/>
                  </a:cubicBezTo>
                  <a:cubicBezTo>
                    <a:pt x="514" y="98"/>
                    <a:pt x="510" y="96"/>
                    <a:pt x="506" y="92"/>
                  </a:cubicBezTo>
                  <a:cubicBezTo>
                    <a:pt x="488" y="80"/>
                    <a:pt x="467" y="72"/>
                    <a:pt x="442" y="70"/>
                  </a:cubicBezTo>
                  <a:cubicBezTo>
                    <a:pt x="438" y="64"/>
                    <a:pt x="430" y="53"/>
                    <a:pt x="420" y="45"/>
                  </a:cubicBezTo>
                  <a:cubicBezTo>
                    <a:pt x="416" y="41"/>
                    <a:pt x="412" y="37"/>
                    <a:pt x="406" y="35"/>
                  </a:cubicBezTo>
                  <a:cubicBezTo>
                    <a:pt x="406" y="35"/>
                    <a:pt x="404" y="35"/>
                    <a:pt x="404" y="33"/>
                  </a:cubicBezTo>
                  <a:cubicBezTo>
                    <a:pt x="404" y="33"/>
                    <a:pt x="402" y="33"/>
                    <a:pt x="402" y="31"/>
                  </a:cubicBezTo>
                  <a:cubicBezTo>
                    <a:pt x="397" y="27"/>
                    <a:pt x="391" y="25"/>
                    <a:pt x="385" y="20"/>
                  </a:cubicBezTo>
                  <a:cubicBezTo>
                    <a:pt x="367" y="10"/>
                    <a:pt x="346" y="2"/>
                    <a:pt x="318" y="0"/>
                  </a:cubicBezTo>
                  <a:cubicBezTo>
                    <a:pt x="315" y="0"/>
                    <a:pt x="315" y="0"/>
                    <a:pt x="313" y="0"/>
                  </a:cubicBezTo>
                  <a:cubicBezTo>
                    <a:pt x="311" y="0"/>
                    <a:pt x="311" y="0"/>
                    <a:pt x="309" y="0"/>
                  </a:cubicBezTo>
                  <a:cubicBezTo>
                    <a:pt x="301" y="0"/>
                    <a:pt x="293" y="0"/>
                    <a:pt x="285" y="0"/>
                  </a:cubicBezTo>
                  <a:close/>
                  <a:moveTo>
                    <a:pt x="422" y="219"/>
                  </a:moveTo>
                  <a:cubicBezTo>
                    <a:pt x="438" y="246"/>
                    <a:pt x="467" y="299"/>
                    <a:pt x="467" y="354"/>
                  </a:cubicBezTo>
                  <a:cubicBezTo>
                    <a:pt x="467" y="385"/>
                    <a:pt x="479" y="434"/>
                    <a:pt x="518" y="438"/>
                  </a:cubicBezTo>
                  <a:cubicBezTo>
                    <a:pt x="522" y="440"/>
                    <a:pt x="526" y="444"/>
                    <a:pt x="531" y="451"/>
                  </a:cubicBezTo>
                  <a:cubicBezTo>
                    <a:pt x="535" y="459"/>
                    <a:pt x="539" y="467"/>
                    <a:pt x="537" y="481"/>
                  </a:cubicBezTo>
                  <a:cubicBezTo>
                    <a:pt x="531" y="539"/>
                    <a:pt x="490" y="549"/>
                    <a:pt x="490" y="549"/>
                  </a:cubicBezTo>
                  <a:cubicBezTo>
                    <a:pt x="483" y="551"/>
                    <a:pt x="477" y="557"/>
                    <a:pt x="477" y="563"/>
                  </a:cubicBezTo>
                  <a:cubicBezTo>
                    <a:pt x="475" y="584"/>
                    <a:pt x="460" y="623"/>
                    <a:pt x="436" y="660"/>
                  </a:cubicBezTo>
                  <a:cubicBezTo>
                    <a:pt x="411" y="696"/>
                    <a:pt x="377" y="733"/>
                    <a:pt x="340" y="750"/>
                  </a:cubicBezTo>
                  <a:cubicBezTo>
                    <a:pt x="338" y="752"/>
                    <a:pt x="334" y="754"/>
                    <a:pt x="332" y="756"/>
                  </a:cubicBezTo>
                  <a:cubicBezTo>
                    <a:pt x="322" y="770"/>
                    <a:pt x="305" y="780"/>
                    <a:pt x="287" y="780"/>
                  </a:cubicBezTo>
                  <a:cubicBezTo>
                    <a:pt x="268" y="780"/>
                    <a:pt x="252" y="770"/>
                    <a:pt x="242" y="756"/>
                  </a:cubicBezTo>
                  <a:cubicBezTo>
                    <a:pt x="240" y="754"/>
                    <a:pt x="238" y="752"/>
                    <a:pt x="234" y="750"/>
                  </a:cubicBezTo>
                  <a:cubicBezTo>
                    <a:pt x="197" y="731"/>
                    <a:pt x="162" y="696"/>
                    <a:pt x="137" y="660"/>
                  </a:cubicBezTo>
                  <a:cubicBezTo>
                    <a:pt x="113" y="623"/>
                    <a:pt x="96" y="582"/>
                    <a:pt x="94" y="563"/>
                  </a:cubicBezTo>
                  <a:cubicBezTo>
                    <a:pt x="94" y="557"/>
                    <a:pt x="88" y="551"/>
                    <a:pt x="82" y="549"/>
                  </a:cubicBezTo>
                  <a:cubicBezTo>
                    <a:pt x="82" y="549"/>
                    <a:pt x="41" y="537"/>
                    <a:pt x="35" y="479"/>
                  </a:cubicBezTo>
                  <a:cubicBezTo>
                    <a:pt x="33" y="465"/>
                    <a:pt x="37" y="457"/>
                    <a:pt x="41" y="449"/>
                  </a:cubicBezTo>
                  <a:cubicBezTo>
                    <a:pt x="43" y="444"/>
                    <a:pt x="45" y="442"/>
                    <a:pt x="47" y="440"/>
                  </a:cubicBezTo>
                  <a:cubicBezTo>
                    <a:pt x="49" y="440"/>
                    <a:pt x="49" y="440"/>
                    <a:pt x="51" y="440"/>
                  </a:cubicBezTo>
                  <a:cubicBezTo>
                    <a:pt x="86" y="440"/>
                    <a:pt x="98" y="381"/>
                    <a:pt x="105" y="352"/>
                  </a:cubicBezTo>
                  <a:cubicBezTo>
                    <a:pt x="115" y="297"/>
                    <a:pt x="176" y="281"/>
                    <a:pt x="264" y="281"/>
                  </a:cubicBezTo>
                  <a:cubicBezTo>
                    <a:pt x="354" y="285"/>
                    <a:pt x="399" y="246"/>
                    <a:pt x="422" y="219"/>
                  </a:cubicBezTo>
                  <a:close/>
                  <a:moveTo>
                    <a:pt x="191" y="444"/>
                  </a:moveTo>
                  <a:cubicBezTo>
                    <a:pt x="176" y="444"/>
                    <a:pt x="164" y="457"/>
                    <a:pt x="164" y="471"/>
                  </a:cubicBezTo>
                  <a:cubicBezTo>
                    <a:pt x="164" y="485"/>
                    <a:pt x="176" y="498"/>
                    <a:pt x="191" y="498"/>
                  </a:cubicBezTo>
                  <a:cubicBezTo>
                    <a:pt x="205" y="498"/>
                    <a:pt x="217" y="485"/>
                    <a:pt x="217" y="471"/>
                  </a:cubicBezTo>
                  <a:cubicBezTo>
                    <a:pt x="217" y="457"/>
                    <a:pt x="205" y="444"/>
                    <a:pt x="191" y="444"/>
                  </a:cubicBezTo>
                  <a:close/>
                  <a:moveTo>
                    <a:pt x="387" y="444"/>
                  </a:moveTo>
                  <a:cubicBezTo>
                    <a:pt x="373" y="444"/>
                    <a:pt x="361" y="457"/>
                    <a:pt x="361" y="471"/>
                  </a:cubicBezTo>
                  <a:cubicBezTo>
                    <a:pt x="361" y="485"/>
                    <a:pt x="372" y="498"/>
                    <a:pt x="387" y="498"/>
                  </a:cubicBezTo>
                  <a:cubicBezTo>
                    <a:pt x="401" y="498"/>
                    <a:pt x="414" y="485"/>
                    <a:pt x="414" y="471"/>
                  </a:cubicBezTo>
                  <a:cubicBezTo>
                    <a:pt x="414" y="457"/>
                    <a:pt x="402" y="444"/>
                    <a:pt x="387" y="44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pt-BR" dirty="0"/>
            </a:p>
          </p:txBody>
        </p:sp>
      </p:grpSp>
      <p:sp>
        <p:nvSpPr>
          <p:cNvPr id="60" name="Espaço Reservado para Conteúdo 55">
            <a:extLst>
              <a:ext uri="{FF2B5EF4-FFF2-40B4-BE49-F238E27FC236}">
                <a16:creationId xmlns:a16="http://schemas.microsoft.com/office/drawing/2014/main" id="{4C783824-9D41-1543-9CFD-09A2936703D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475694" y="1220312"/>
            <a:ext cx="2225675" cy="1831975"/>
          </a:xfrm>
          <a:prstGeom prst="rect">
            <a:avLst/>
          </a:prstGeom>
        </p:spPr>
        <p:txBody>
          <a:bodyPr tIns="108000" rtlCol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4" name="Espaço Reservado para Conteúdo 49">
            <a:extLst>
              <a:ext uri="{FF2B5EF4-FFF2-40B4-BE49-F238E27FC236}">
                <a16:creationId xmlns:a16="http://schemas.microsoft.com/office/drawing/2014/main" id="{34CEC6EB-38AC-9546-8ADE-94D0C25419E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504379" y="3079942"/>
            <a:ext cx="2193474" cy="500062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lvl1pPr marL="0" indent="0" algn="ctr">
              <a:lnSpc>
                <a:spcPct val="80000"/>
              </a:lnSpc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accent6"/>
                </a:solidFill>
              </a:defRPr>
            </a:lvl2pPr>
            <a:lvl3pPr marL="914400" indent="0" algn="ctr">
              <a:buNone/>
              <a:defRPr>
                <a:solidFill>
                  <a:schemeClr val="accent6"/>
                </a:solidFill>
              </a:defRPr>
            </a:lvl3pPr>
            <a:lvl4pPr marL="1371600" indent="0" algn="ctr">
              <a:buNone/>
              <a:defRPr>
                <a:solidFill>
                  <a:schemeClr val="accent6"/>
                </a:solidFill>
              </a:defRPr>
            </a:lvl4pPr>
            <a:lvl5pPr marL="1828800" indent="0" algn="ctr">
              <a:buNone/>
              <a:defRPr>
                <a:solidFill>
                  <a:schemeClr val="accent6"/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grpSp>
        <p:nvGrpSpPr>
          <p:cNvPr id="37" name="Grupo 2">
            <a:extLst>
              <a:ext uri="{FF2B5EF4-FFF2-40B4-BE49-F238E27FC236}">
                <a16:creationId xmlns:a16="http://schemas.microsoft.com/office/drawing/2014/main" id="{7B8675A9-D74F-D747-BF45-829AE1CECB9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054750" y="1627428"/>
            <a:ext cx="546325" cy="915745"/>
            <a:chOff x="7002463" y="2176463"/>
            <a:chExt cx="333375" cy="558800"/>
          </a:xfrm>
          <a:solidFill>
            <a:schemeClr val="bg1"/>
          </a:solidFill>
        </p:grpSpPr>
        <p:sp>
          <p:nvSpPr>
            <p:cNvPr id="38" name="Forma livre 47">
              <a:extLst>
                <a:ext uri="{FF2B5EF4-FFF2-40B4-BE49-F238E27FC236}">
                  <a16:creationId xmlns:a16="http://schemas.microsoft.com/office/drawing/2014/main" id="{AA2E3758-4935-674C-9E9D-17D7433D6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2463" y="2176463"/>
              <a:ext cx="333375" cy="558800"/>
            </a:xfrm>
            <a:custGeom>
              <a:avLst/>
              <a:gdLst>
                <a:gd name="T0" fmla="*/ 0 w 925"/>
                <a:gd name="T1" fmla="*/ 0 h 1554"/>
                <a:gd name="T2" fmla="*/ 0 w 925"/>
                <a:gd name="T3" fmla="*/ 558440 h 1554"/>
                <a:gd name="T4" fmla="*/ 333015 w 925"/>
                <a:gd name="T5" fmla="*/ 558440 h 1554"/>
                <a:gd name="T6" fmla="*/ 333015 w 925"/>
                <a:gd name="T7" fmla="*/ 0 h 1554"/>
                <a:gd name="T8" fmla="*/ 0 w 925"/>
                <a:gd name="T9" fmla="*/ 0 h 1554"/>
                <a:gd name="T10" fmla="*/ 303461 w 925"/>
                <a:gd name="T11" fmla="*/ 29486 h 1554"/>
                <a:gd name="T12" fmla="*/ 303461 w 925"/>
                <a:gd name="T13" fmla="*/ 73716 h 1554"/>
                <a:gd name="T14" fmla="*/ 29553 w 925"/>
                <a:gd name="T15" fmla="*/ 73716 h 1554"/>
                <a:gd name="T16" fmla="*/ 29553 w 925"/>
                <a:gd name="T17" fmla="*/ 29486 h 1554"/>
                <a:gd name="T18" fmla="*/ 303461 w 925"/>
                <a:gd name="T19" fmla="*/ 29486 h 1554"/>
                <a:gd name="T20" fmla="*/ 303461 w 925"/>
                <a:gd name="T21" fmla="*/ 103202 h 1554"/>
                <a:gd name="T22" fmla="*/ 303461 w 925"/>
                <a:gd name="T23" fmla="*/ 413886 h 1554"/>
                <a:gd name="T24" fmla="*/ 29553 w 925"/>
                <a:gd name="T25" fmla="*/ 413886 h 1554"/>
                <a:gd name="T26" fmla="*/ 29553 w 925"/>
                <a:gd name="T27" fmla="*/ 103202 h 1554"/>
                <a:gd name="T28" fmla="*/ 303461 w 925"/>
                <a:gd name="T29" fmla="*/ 103202 h 1554"/>
                <a:gd name="T30" fmla="*/ 29553 w 925"/>
                <a:gd name="T31" fmla="*/ 528954 h 1554"/>
                <a:gd name="T32" fmla="*/ 29553 w 925"/>
                <a:gd name="T33" fmla="*/ 443372 h 1554"/>
                <a:gd name="T34" fmla="*/ 303461 w 925"/>
                <a:gd name="T35" fmla="*/ 443372 h 1554"/>
                <a:gd name="T36" fmla="*/ 303461 w 925"/>
                <a:gd name="T37" fmla="*/ 528954 h 1554"/>
                <a:gd name="T38" fmla="*/ 29553 w 925"/>
                <a:gd name="T39" fmla="*/ 528954 h 15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25" h="1554">
                  <a:moveTo>
                    <a:pt x="0" y="0"/>
                  </a:moveTo>
                  <a:lnTo>
                    <a:pt x="0" y="1553"/>
                  </a:lnTo>
                  <a:lnTo>
                    <a:pt x="924" y="1553"/>
                  </a:lnTo>
                  <a:lnTo>
                    <a:pt x="924" y="0"/>
                  </a:lnTo>
                  <a:lnTo>
                    <a:pt x="0" y="0"/>
                  </a:lnTo>
                  <a:close/>
                  <a:moveTo>
                    <a:pt x="842" y="82"/>
                  </a:moveTo>
                  <a:lnTo>
                    <a:pt x="842" y="205"/>
                  </a:lnTo>
                  <a:lnTo>
                    <a:pt x="82" y="205"/>
                  </a:lnTo>
                  <a:lnTo>
                    <a:pt x="82" y="82"/>
                  </a:lnTo>
                  <a:lnTo>
                    <a:pt x="842" y="82"/>
                  </a:lnTo>
                  <a:close/>
                  <a:moveTo>
                    <a:pt x="842" y="287"/>
                  </a:moveTo>
                  <a:lnTo>
                    <a:pt x="842" y="1151"/>
                  </a:lnTo>
                  <a:lnTo>
                    <a:pt x="82" y="1151"/>
                  </a:lnTo>
                  <a:lnTo>
                    <a:pt x="82" y="287"/>
                  </a:lnTo>
                  <a:lnTo>
                    <a:pt x="842" y="287"/>
                  </a:lnTo>
                  <a:close/>
                  <a:moveTo>
                    <a:pt x="82" y="1471"/>
                  </a:moveTo>
                  <a:lnTo>
                    <a:pt x="82" y="1233"/>
                  </a:lnTo>
                  <a:lnTo>
                    <a:pt x="842" y="1233"/>
                  </a:lnTo>
                  <a:lnTo>
                    <a:pt x="842" y="1471"/>
                  </a:lnTo>
                  <a:lnTo>
                    <a:pt x="82" y="147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pt-BR" dirty="0"/>
            </a:p>
          </p:txBody>
        </p:sp>
        <p:sp>
          <p:nvSpPr>
            <p:cNvPr id="39" name="Forma livre 48">
              <a:extLst>
                <a:ext uri="{FF2B5EF4-FFF2-40B4-BE49-F238E27FC236}">
                  <a16:creationId xmlns:a16="http://schemas.microsoft.com/office/drawing/2014/main" id="{641AEAFA-5A8A-1D42-B4EC-25BD0468F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1688" y="2636838"/>
              <a:ext cx="36512" cy="38100"/>
            </a:xfrm>
            <a:custGeom>
              <a:avLst/>
              <a:gdLst>
                <a:gd name="T0" fmla="*/ 5061 w 101"/>
                <a:gd name="T1" fmla="*/ 6703 h 108"/>
                <a:gd name="T2" fmla="*/ 0 w 101"/>
                <a:gd name="T3" fmla="*/ 19756 h 108"/>
                <a:gd name="T4" fmla="*/ 723 w 101"/>
                <a:gd name="T5" fmla="*/ 23283 h 108"/>
                <a:gd name="T6" fmla="*/ 1446 w 101"/>
                <a:gd name="T7" fmla="*/ 26811 h 108"/>
                <a:gd name="T8" fmla="*/ 2892 w 101"/>
                <a:gd name="T9" fmla="*/ 29633 h 108"/>
                <a:gd name="T10" fmla="*/ 5061 w 101"/>
                <a:gd name="T11" fmla="*/ 32456 h 108"/>
                <a:gd name="T12" fmla="*/ 18437 w 101"/>
                <a:gd name="T13" fmla="*/ 37747 h 108"/>
                <a:gd name="T14" fmla="*/ 31812 w 101"/>
                <a:gd name="T15" fmla="*/ 32456 h 108"/>
                <a:gd name="T16" fmla="*/ 33981 w 101"/>
                <a:gd name="T17" fmla="*/ 29633 h 108"/>
                <a:gd name="T18" fmla="*/ 35427 w 101"/>
                <a:gd name="T19" fmla="*/ 26811 h 108"/>
                <a:gd name="T20" fmla="*/ 36150 w 101"/>
                <a:gd name="T21" fmla="*/ 23283 h 108"/>
                <a:gd name="T22" fmla="*/ 36150 w 101"/>
                <a:gd name="T23" fmla="*/ 19756 h 108"/>
                <a:gd name="T24" fmla="*/ 31089 w 101"/>
                <a:gd name="T25" fmla="*/ 6703 h 108"/>
                <a:gd name="T26" fmla="*/ 5061 w 101"/>
                <a:gd name="T27" fmla="*/ 6703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1" h="108">
                  <a:moveTo>
                    <a:pt x="14" y="19"/>
                  </a:moveTo>
                  <a:cubicBezTo>
                    <a:pt x="4" y="29"/>
                    <a:pt x="0" y="41"/>
                    <a:pt x="0" y="56"/>
                  </a:cubicBezTo>
                  <a:cubicBezTo>
                    <a:pt x="0" y="60"/>
                    <a:pt x="0" y="62"/>
                    <a:pt x="2" y="66"/>
                  </a:cubicBezTo>
                  <a:cubicBezTo>
                    <a:pt x="2" y="70"/>
                    <a:pt x="4" y="72"/>
                    <a:pt x="4" y="76"/>
                  </a:cubicBezTo>
                  <a:cubicBezTo>
                    <a:pt x="6" y="80"/>
                    <a:pt x="6" y="82"/>
                    <a:pt x="8" y="84"/>
                  </a:cubicBezTo>
                  <a:cubicBezTo>
                    <a:pt x="10" y="86"/>
                    <a:pt x="12" y="90"/>
                    <a:pt x="14" y="92"/>
                  </a:cubicBezTo>
                  <a:cubicBezTo>
                    <a:pt x="25" y="103"/>
                    <a:pt x="37" y="107"/>
                    <a:pt x="51" y="107"/>
                  </a:cubicBezTo>
                  <a:cubicBezTo>
                    <a:pt x="66" y="107"/>
                    <a:pt x="78" y="101"/>
                    <a:pt x="88" y="92"/>
                  </a:cubicBezTo>
                  <a:cubicBezTo>
                    <a:pt x="90" y="90"/>
                    <a:pt x="92" y="88"/>
                    <a:pt x="94" y="84"/>
                  </a:cubicBezTo>
                  <a:cubicBezTo>
                    <a:pt x="96" y="82"/>
                    <a:pt x="98" y="78"/>
                    <a:pt x="98" y="76"/>
                  </a:cubicBezTo>
                  <a:cubicBezTo>
                    <a:pt x="100" y="74"/>
                    <a:pt x="100" y="70"/>
                    <a:pt x="100" y="66"/>
                  </a:cubicBezTo>
                  <a:cubicBezTo>
                    <a:pt x="100" y="62"/>
                    <a:pt x="100" y="60"/>
                    <a:pt x="100" y="56"/>
                  </a:cubicBezTo>
                  <a:cubicBezTo>
                    <a:pt x="100" y="41"/>
                    <a:pt x="94" y="29"/>
                    <a:pt x="86" y="19"/>
                  </a:cubicBezTo>
                  <a:cubicBezTo>
                    <a:pt x="68" y="0"/>
                    <a:pt x="33" y="0"/>
                    <a:pt x="14" y="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pt-BR" dirty="0"/>
            </a:p>
          </p:txBody>
        </p:sp>
      </p:grpSp>
      <p:sp>
        <p:nvSpPr>
          <p:cNvPr id="59" name="Espaço Reservado para Conteúdo 55">
            <a:extLst>
              <a:ext uri="{FF2B5EF4-FFF2-40B4-BE49-F238E27FC236}">
                <a16:creationId xmlns:a16="http://schemas.microsoft.com/office/drawing/2014/main" id="{352A8938-CED9-4C42-A5C7-9F332BE701D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221876" y="4700585"/>
            <a:ext cx="2225675" cy="1831975"/>
          </a:xfrm>
          <a:prstGeom prst="rect">
            <a:avLst/>
          </a:prstGeom>
        </p:spPr>
        <p:txBody>
          <a:bodyPr tIns="108000" rtlCol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3" name="Espaço Reservado para Conteúdo 49">
            <a:extLst>
              <a:ext uri="{FF2B5EF4-FFF2-40B4-BE49-F238E27FC236}">
                <a16:creationId xmlns:a16="http://schemas.microsoft.com/office/drawing/2014/main" id="{99F6596D-2AD7-D544-9525-DDDA908A6E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37977" y="4157660"/>
            <a:ext cx="2193474" cy="500062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lvl1pPr marL="0" indent="0" algn="ctr">
              <a:lnSpc>
                <a:spcPct val="80000"/>
              </a:lnSpc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accent6"/>
                </a:solidFill>
              </a:defRPr>
            </a:lvl2pPr>
            <a:lvl3pPr marL="914400" indent="0" algn="ctr">
              <a:buNone/>
              <a:defRPr>
                <a:solidFill>
                  <a:schemeClr val="accent6"/>
                </a:solidFill>
              </a:defRPr>
            </a:lvl3pPr>
            <a:lvl4pPr marL="1371600" indent="0" algn="ctr">
              <a:buNone/>
              <a:defRPr>
                <a:solidFill>
                  <a:schemeClr val="accent6"/>
                </a:solidFill>
              </a:defRPr>
            </a:lvl4pPr>
            <a:lvl5pPr marL="1828800" indent="0" algn="ctr">
              <a:buNone/>
              <a:defRPr>
                <a:solidFill>
                  <a:schemeClr val="accent6"/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grpSp>
        <p:nvGrpSpPr>
          <p:cNvPr id="42" name="Grupo 1">
            <a:extLst>
              <a:ext uri="{FF2B5EF4-FFF2-40B4-BE49-F238E27FC236}">
                <a16:creationId xmlns:a16="http://schemas.microsoft.com/office/drawing/2014/main" id="{5E0CDEDA-9706-8C44-AEDB-EB87E310707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545194" y="5388535"/>
            <a:ext cx="1097528" cy="724368"/>
            <a:chOff x="7800975" y="2262188"/>
            <a:chExt cx="635000" cy="419100"/>
          </a:xfrm>
          <a:solidFill>
            <a:schemeClr val="bg1"/>
          </a:solidFill>
        </p:grpSpPr>
        <p:sp>
          <p:nvSpPr>
            <p:cNvPr id="43" name="Forma livre 44">
              <a:extLst>
                <a:ext uri="{FF2B5EF4-FFF2-40B4-BE49-F238E27FC236}">
                  <a16:creationId xmlns:a16="http://schemas.microsoft.com/office/drawing/2014/main" id="{6936A040-0C8E-C44E-935A-FA399C75C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0975" y="2322513"/>
              <a:ext cx="573088" cy="358775"/>
            </a:xfrm>
            <a:custGeom>
              <a:avLst/>
              <a:gdLst>
                <a:gd name="T0" fmla="*/ 572728 w 1590"/>
                <a:gd name="T1" fmla="*/ 358416 h 998"/>
                <a:gd name="T2" fmla="*/ 0 w 1590"/>
                <a:gd name="T3" fmla="*/ 358416 h 998"/>
                <a:gd name="T4" fmla="*/ 0 w 1590"/>
                <a:gd name="T5" fmla="*/ 0 h 998"/>
                <a:gd name="T6" fmla="*/ 572728 w 1590"/>
                <a:gd name="T7" fmla="*/ 0 h 998"/>
                <a:gd name="T8" fmla="*/ 572728 w 1590"/>
                <a:gd name="T9" fmla="*/ 358416 h 998"/>
                <a:gd name="T10" fmla="*/ 36764 w 1590"/>
                <a:gd name="T11" fmla="*/ 321747 h 998"/>
                <a:gd name="T12" fmla="*/ 535963 w 1590"/>
                <a:gd name="T13" fmla="*/ 321747 h 998"/>
                <a:gd name="T14" fmla="*/ 535963 w 1590"/>
                <a:gd name="T15" fmla="*/ 36668 h 998"/>
                <a:gd name="T16" fmla="*/ 36764 w 1590"/>
                <a:gd name="T17" fmla="*/ 36668 h 998"/>
                <a:gd name="T18" fmla="*/ 36764 w 1590"/>
                <a:gd name="T19" fmla="*/ 321747 h 9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90" h="998">
                  <a:moveTo>
                    <a:pt x="1589" y="997"/>
                  </a:moveTo>
                  <a:lnTo>
                    <a:pt x="0" y="997"/>
                  </a:lnTo>
                  <a:lnTo>
                    <a:pt x="0" y="0"/>
                  </a:lnTo>
                  <a:lnTo>
                    <a:pt x="1589" y="0"/>
                  </a:lnTo>
                  <a:lnTo>
                    <a:pt x="1589" y="997"/>
                  </a:lnTo>
                  <a:close/>
                  <a:moveTo>
                    <a:pt x="102" y="895"/>
                  </a:moveTo>
                  <a:lnTo>
                    <a:pt x="1487" y="895"/>
                  </a:lnTo>
                  <a:lnTo>
                    <a:pt x="1487" y="102"/>
                  </a:lnTo>
                  <a:lnTo>
                    <a:pt x="102" y="102"/>
                  </a:lnTo>
                  <a:lnTo>
                    <a:pt x="102" y="89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pt-BR" dirty="0"/>
            </a:p>
          </p:txBody>
        </p:sp>
        <p:sp>
          <p:nvSpPr>
            <p:cNvPr id="44" name="Forma livre 45">
              <a:extLst>
                <a:ext uri="{FF2B5EF4-FFF2-40B4-BE49-F238E27FC236}">
                  <a16:creationId xmlns:a16="http://schemas.microsoft.com/office/drawing/2014/main" id="{7D4A7C30-95FE-CF42-8F8F-0DBF02F5E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1938" y="2262188"/>
              <a:ext cx="554037" cy="341312"/>
            </a:xfrm>
            <a:custGeom>
              <a:avLst/>
              <a:gdLst>
                <a:gd name="T0" fmla="*/ 553677 w 1539"/>
                <a:gd name="T1" fmla="*/ 340952 h 947"/>
                <a:gd name="T2" fmla="*/ 516957 w 1539"/>
                <a:gd name="T3" fmla="*/ 340952 h 947"/>
                <a:gd name="T4" fmla="*/ 516957 w 1539"/>
                <a:gd name="T5" fmla="*/ 36762 h 947"/>
                <a:gd name="T6" fmla="*/ 0 w 1539"/>
                <a:gd name="T7" fmla="*/ 36762 h 947"/>
                <a:gd name="T8" fmla="*/ 0 w 1539"/>
                <a:gd name="T9" fmla="*/ 0 h 947"/>
                <a:gd name="T10" fmla="*/ 553677 w 1539"/>
                <a:gd name="T11" fmla="*/ 0 h 947"/>
                <a:gd name="T12" fmla="*/ 553677 w 1539"/>
                <a:gd name="T13" fmla="*/ 340952 h 9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39" h="947">
                  <a:moveTo>
                    <a:pt x="1538" y="946"/>
                  </a:moveTo>
                  <a:lnTo>
                    <a:pt x="1436" y="946"/>
                  </a:lnTo>
                  <a:lnTo>
                    <a:pt x="1436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1538" y="0"/>
                  </a:lnTo>
                  <a:lnTo>
                    <a:pt x="1538" y="94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pt-BR" dirty="0"/>
            </a:p>
          </p:txBody>
        </p:sp>
        <p:sp>
          <p:nvSpPr>
            <p:cNvPr id="45" name="Forma livre 46">
              <a:extLst>
                <a:ext uri="{FF2B5EF4-FFF2-40B4-BE49-F238E27FC236}">
                  <a16:creationId xmlns:a16="http://schemas.microsoft.com/office/drawing/2014/main" id="{C6A99C22-480F-EA48-B0B8-660CD2C06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1638" y="2398713"/>
              <a:ext cx="128587" cy="207962"/>
            </a:xfrm>
            <a:custGeom>
              <a:avLst/>
              <a:gdLst>
                <a:gd name="T0" fmla="*/ 115260 w 357"/>
                <a:gd name="T1" fmla="*/ 166585 h 578"/>
                <a:gd name="T2" fmla="*/ 76720 w 357"/>
                <a:gd name="T3" fmla="*/ 182776 h 578"/>
                <a:gd name="T4" fmla="*/ 76720 w 357"/>
                <a:gd name="T5" fmla="*/ 207602 h 578"/>
                <a:gd name="T6" fmla="*/ 54749 w 357"/>
                <a:gd name="T7" fmla="*/ 207602 h 578"/>
                <a:gd name="T8" fmla="*/ 54749 w 357"/>
                <a:gd name="T9" fmla="*/ 183496 h 578"/>
                <a:gd name="T10" fmla="*/ 23772 w 357"/>
                <a:gd name="T11" fmla="*/ 177379 h 578"/>
                <a:gd name="T12" fmla="*/ 0 w 357"/>
                <a:gd name="T13" fmla="*/ 165866 h 578"/>
                <a:gd name="T14" fmla="*/ 12607 w 357"/>
                <a:gd name="T15" fmla="*/ 138521 h 578"/>
                <a:gd name="T16" fmla="*/ 32417 w 357"/>
                <a:gd name="T17" fmla="*/ 148596 h 578"/>
                <a:gd name="T18" fmla="*/ 55469 w 357"/>
                <a:gd name="T19" fmla="*/ 153993 h 578"/>
                <a:gd name="T20" fmla="*/ 55469 w 357"/>
                <a:gd name="T21" fmla="*/ 116934 h 578"/>
                <a:gd name="T22" fmla="*/ 28815 w 357"/>
                <a:gd name="T23" fmla="*/ 109018 h 578"/>
                <a:gd name="T24" fmla="*/ 10445 w 357"/>
                <a:gd name="T25" fmla="*/ 95706 h 578"/>
                <a:gd name="T26" fmla="*/ 2882 w 357"/>
                <a:gd name="T27" fmla="*/ 71959 h 578"/>
                <a:gd name="T28" fmla="*/ 16208 w 357"/>
                <a:gd name="T29" fmla="*/ 40297 h 578"/>
                <a:gd name="T30" fmla="*/ 54749 w 357"/>
                <a:gd name="T31" fmla="*/ 24106 h 578"/>
                <a:gd name="T32" fmla="*/ 54749 w 357"/>
                <a:gd name="T33" fmla="*/ 0 h 578"/>
                <a:gd name="T34" fmla="*/ 76720 w 357"/>
                <a:gd name="T35" fmla="*/ 0 h 578"/>
                <a:gd name="T36" fmla="*/ 76720 w 357"/>
                <a:gd name="T37" fmla="*/ 24106 h 578"/>
                <a:gd name="T38" fmla="*/ 121743 w 357"/>
                <a:gd name="T39" fmla="*/ 37419 h 578"/>
                <a:gd name="T40" fmla="*/ 110578 w 357"/>
                <a:gd name="T41" fmla="*/ 64763 h 578"/>
                <a:gd name="T42" fmla="*/ 76720 w 357"/>
                <a:gd name="T43" fmla="*/ 52890 h 578"/>
                <a:gd name="T44" fmla="*/ 76720 w 357"/>
                <a:gd name="T45" fmla="*/ 90669 h 578"/>
                <a:gd name="T46" fmla="*/ 103374 w 357"/>
                <a:gd name="T47" fmla="*/ 98584 h 578"/>
                <a:gd name="T48" fmla="*/ 121023 w 357"/>
                <a:gd name="T49" fmla="*/ 111897 h 578"/>
                <a:gd name="T50" fmla="*/ 128227 w 357"/>
                <a:gd name="T51" fmla="*/ 135643 h 578"/>
                <a:gd name="T52" fmla="*/ 115260 w 357"/>
                <a:gd name="T53" fmla="*/ 166585 h 578"/>
                <a:gd name="T54" fmla="*/ 42862 w 357"/>
                <a:gd name="T55" fmla="*/ 78795 h 578"/>
                <a:gd name="T56" fmla="*/ 54749 w 357"/>
                <a:gd name="T57" fmla="*/ 84552 h 578"/>
                <a:gd name="T58" fmla="*/ 54749 w 357"/>
                <a:gd name="T59" fmla="*/ 52890 h 578"/>
                <a:gd name="T60" fmla="*/ 42142 w 357"/>
                <a:gd name="T61" fmla="*/ 59726 h 578"/>
                <a:gd name="T62" fmla="*/ 38540 w 357"/>
                <a:gd name="T63" fmla="*/ 69800 h 578"/>
                <a:gd name="T64" fmla="*/ 42862 w 357"/>
                <a:gd name="T65" fmla="*/ 78795 h 578"/>
                <a:gd name="T66" fmla="*/ 88606 w 357"/>
                <a:gd name="T67" fmla="*/ 147157 h 578"/>
                <a:gd name="T68" fmla="*/ 92208 w 357"/>
                <a:gd name="T69" fmla="*/ 137802 h 578"/>
                <a:gd name="T70" fmla="*/ 87886 w 357"/>
                <a:gd name="T71" fmla="*/ 128807 h 578"/>
                <a:gd name="T72" fmla="*/ 76000 w 357"/>
                <a:gd name="T73" fmla="*/ 123050 h 578"/>
                <a:gd name="T74" fmla="*/ 76000 w 357"/>
                <a:gd name="T75" fmla="*/ 153273 h 578"/>
                <a:gd name="T76" fmla="*/ 88606 w 357"/>
                <a:gd name="T77" fmla="*/ 147157 h 57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57" h="578">
                  <a:moveTo>
                    <a:pt x="320" y="463"/>
                  </a:moveTo>
                  <a:cubicBezTo>
                    <a:pt x="295" y="487"/>
                    <a:pt x="260" y="502"/>
                    <a:pt x="213" y="508"/>
                  </a:cubicBezTo>
                  <a:lnTo>
                    <a:pt x="213" y="577"/>
                  </a:lnTo>
                  <a:lnTo>
                    <a:pt x="152" y="577"/>
                  </a:lnTo>
                  <a:lnTo>
                    <a:pt x="152" y="510"/>
                  </a:lnTo>
                  <a:cubicBezTo>
                    <a:pt x="121" y="508"/>
                    <a:pt x="92" y="504"/>
                    <a:pt x="66" y="493"/>
                  </a:cubicBezTo>
                  <a:cubicBezTo>
                    <a:pt x="39" y="485"/>
                    <a:pt x="16" y="473"/>
                    <a:pt x="0" y="461"/>
                  </a:cubicBezTo>
                  <a:lnTo>
                    <a:pt x="35" y="385"/>
                  </a:lnTo>
                  <a:cubicBezTo>
                    <a:pt x="51" y="397"/>
                    <a:pt x="68" y="404"/>
                    <a:pt x="90" y="413"/>
                  </a:cubicBezTo>
                  <a:cubicBezTo>
                    <a:pt x="113" y="421"/>
                    <a:pt x="133" y="426"/>
                    <a:pt x="154" y="428"/>
                  </a:cubicBezTo>
                  <a:lnTo>
                    <a:pt x="154" y="325"/>
                  </a:lnTo>
                  <a:cubicBezTo>
                    <a:pt x="125" y="319"/>
                    <a:pt x="101" y="311"/>
                    <a:pt x="80" y="303"/>
                  </a:cubicBezTo>
                  <a:cubicBezTo>
                    <a:pt x="60" y="295"/>
                    <a:pt x="44" y="282"/>
                    <a:pt x="29" y="266"/>
                  </a:cubicBezTo>
                  <a:cubicBezTo>
                    <a:pt x="15" y="250"/>
                    <a:pt x="8" y="227"/>
                    <a:pt x="8" y="200"/>
                  </a:cubicBezTo>
                  <a:cubicBezTo>
                    <a:pt x="8" y="166"/>
                    <a:pt x="21" y="137"/>
                    <a:pt x="45" y="112"/>
                  </a:cubicBezTo>
                  <a:cubicBezTo>
                    <a:pt x="70" y="88"/>
                    <a:pt x="107" y="73"/>
                    <a:pt x="152" y="67"/>
                  </a:cubicBezTo>
                  <a:lnTo>
                    <a:pt x="152" y="0"/>
                  </a:lnTo>
                  <a:lnTo>
                    <a:pt x="213" y="0"/>
                  </a:lnTo>
                  <a:lnTo>
                    <a:pt x="213" y="67"/>
                  </a:lnTo>
                  <a:cubicBezTo>
                    <a:pt x="264" y="71"/>
                    <a:pt x="305" y="84"/>
                    <a:pt x="338" y="104"/>
                  </a:cubicBezTo>
                  <a:lnTo>
                    <a:pt x="307" y="180"/>
                  </a:lnTo>
                  <a:cubicBezTo>
                    <a:pt x="277" y="162"/>
                    <a:pt x="246" y="151"/>
                    <a:pt x="213" y="147"/>
                  </a:cubicBezTo>
                  <a:lnTo>
                    <a:pt x="213" y="252"/>
                  </a:lnTo>
                  <a:cubicBezTo>
                    <a:pt x="242" y="258"/>
                    <a:pt x="267" y="266"/>
                    <a:pt x="287" y="274"/>
                  </a:cubicBezTo>
                  <a:cubicBezTo>
                    <a:pt x="308" y="282"/>
                    <a:pt x="324" y="295"/>
                    <a:pt x="336" y="311"/>
                  </a:cubicBezTo>
                  <a:cubicBezTo>
                    <a:pt x="350" y="327"/>
                    <a:pt x="356" y="350"/>
                    <a:pt x="356" y="377"/>
                  </a:cubicBezTo>
                  <a:cubicBezTo>
                    <a:pt x="356" y="409"/>
                    <a:pt x="344" y="438"/>
                    <a:pt x="320" y="463"/>
                  </a:cubicBezTo>
                  <a:close/>
                  <a:moveTo>
                    <a:pt x="119" y="219"/>
                  </a:moveTo>
                  <a:cubicBezTo>
                    <a:pt x="127" y="225"/>
                    <a:pt x="137" y="231"/>
                    <a:pt x="152" y="235"/>
                  </a:cubicBezTo>
                  <a:lnTo>
                    <a:pt x="152" y="147"/>
                  </a:lnTo>
                  <a:cubicBezTo>
                    <a:pt x="135" y="151"/>
                    <a:pt x="125" y="157"/>
                    <a:pt x="117" y="166"/>
                  </a:cubicBezTo>
                  <a:cubicBezTo>
                    <a:pt x="109" y="174"/>
                    <a:pt x="107" y="182"/>
                    <a:pt x="107" y="194"/>
                  </a:cubicBezTo>
                  <a:cubicBezTo>
                    <a:pt x="107" y="203"/>
                    <a:pt x="111" y="213"/>
                    <a:pt x="119" y="219"/>
                  </a:cubicBezTo>
                  <a:close/>
                  <a:moveTo>
                    <a:pt x="246" y="409"/>
                  </a:moveTo>
                  <a:cubicBezTo>
                    <a:pt x="254" y="401"/>
                    <a:pt x="256" y="393"/>
                    <a:pt x="256" y="383"/>
                  </a:cubicBezTo>
                  <a:cubicBezTo>
                    <a:pt x="256" y="373"/>
                    <a:pt x="252" y="364"/>
                    <a:pt x="244" y="358"/>
                  </a:cubicBezTo>
                  <a:cubicBezTo>
                    <a:pt x="236" y="352"/>
                    <a:pt x="225" y="346"/>
                    <a:pt x="211" y="342"/>
                  </a:cubicBezTo>
                  <a:lnTo>
                    <a:pt x="211" y="426"/>
                  </a:lnTo>
                  <a:cubicBezTo>
                    <a:pt x="227" y="422"/>
                    <a:pt x="240" y="418"/>
                    <a:pt x="246" y="40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pt-BR" dirty="0"/>
            </a:p>
          </p:txBody>
        </p:sp>
      </p:grpSp>
      <p:sp>
        <p:nvSpPr>
          <p:cNvPr id="58" name="Espaço Reservado para Conteúdo 55">
            <a:extLst>
              <a:ext uri="{FF2B5EF4-FFF2-40B4-BE49-F238E27FC236}">
                <a16:creationId xmlns:a16="http://schemas.microsoft.com/office/drawing/2014/main" id="{CB7A9028-68FF-1E43-B9AD-AF8843FD298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011481" y="1213745"/>
            <a:ext cx="2225675" cy="1831975"/>
          </a:xfrm>
          <a:prstGeom prst="rect">
            <a:avLst/>
          </a:prstGeom>
        </p:spPr>
        <p:txBody>
          <a:bodyPr tIns="108000" rtlCol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2" name="Espaço Reservado para Conteúdo 49">
            <a:extLst>
              <a:ext uri="{FF2B5EF4-FFF2-40B4-BE49-F238E27FC236}">
                <a16:creationId xmlns:a16="http://schemas.microsoft.com/office/drawing/2014/main" id="{F3F2E1D1-95C0-2E46-A849-AE5D1FBE3A5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995392" y="3088953"/>
            <a:ext cx="2193474" cy="500062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lvl1pPr marL="0" indent="0" algn="ctr">
              <a:lnSpc>
                <a:spcPct val="80000"/>
              </a:lnSpc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accent6"/>
                </a:solidFill>
              </a:defRPr>
            </a:lvl2pPr>
            <a:lvl3pPr marL="914400" indent="0" algn="ctr">
              <a:buNone/>
              <a:defRPr>
                <a:solidFill>
                  <a:schemeClr val="accent6"/>
                </a:solidFill>
              </a:defRPr>
            </a:lvl3pPr>
            <a:lvl4pPr marL="1371600" indent="0" algn="ctr">
              <a:buNone/>
              <a:defRPr>
                <a:solidFill>
                  <a:schemeClr val="accent6"/>
                </a:solidFill>
              </a:defRPr>
            </a:lvl4pPr>
            <a:lvl5pPr marL="1828800" indent="0" algn="ctr">
              <a:buNone/>
              <a:defRPr>
                <a:solidFill>
                  <a:schemeClr val="accent6"/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36" name="Forma livre 19">
            <a:extLst>
              <a:ext uri="{FF2B5EF4-FFF2-40B4-BE49-F238E27FC236}">
                <a16:creationId xmlns:a16="http://schemas.microsoft.com/office/drawing/2014/main" id="{B339879B-003E-E845-B57F-D2DC0BDB10F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68419" y="1622617"/>
            <a:ext cx="948476" cy="906268"/>
          </a:xfrm>
          <a:custGeom>
            <a:avLst/>
            <a:gdLst>
              <a:gd name="T0" fmla="*/ 607652 w 1691"/>
              <a:gd name="T1" fmla="*/ 220978 h 1610"/>
              <a:gd name="T2" fmla="*/ 375378 w 1691"/>
              <a:gd name="T3" fmla="*/ 220978 h 1610"/>
              <a:gd name="T4" fmla="*/ 304905 w 1691"/>
              <a:gd name="T5" fmla="*/ 0 h 1610"/>
              <a:gd name="T6" fmla="*/ 231915 w 1691"/>
              <a:gd name="T7" fmla="*/ 219898 h 1610"/>
              <a:gd name="T8" fmla="*/ 0 w 1691"/>
              <a:gd name="T9" fmla="*/ 219178 h 1610"/>
              <a:gd name="T10" fmla="*/ 2157 w 1691"/>
              <a:gd name="T11" fmla="*/ 220978 h 1610"/>
              <a:gd name="T12" fmla="*/ 0 w 1691"/>
              <a:gd name="T13" fmla="*/ 220978 h 1610"/>
              <a:gd name="T14" fmla="*/ 187689 w 1691"/>
              <a:gd name="T15" fmla="*/ 357020 h 1610"/>
              <a:gd name="T16" fmla="*/ 116497 w 1691"/>
              <a:gd name="T17" fmla="*/ 578357 h 1610"/>
              <a:gd name="T18" fmla="*/ 304186 w 1691"/>
              <a:gd name="T19" fmla="*/ 441956 h 1610"/>
              <a:gd name="T20" fmla="*/ 490437 w 1691"/>
              <a:gd name="T21" fmla="*/ 579077 h 1610"/>
              <a:gd name="T22" fmla="*/ 419604 w 1691"/>
              <a:gd name="T23" fmla="*/ 357739 h 1610"/>
              <a:gd name="T24" fmla="*/ 607652 w 1691"/>
              <a:gd name="T25" fmla="*/ 220978 h 1610"/>
              <a:gd name="T26" fmla="*/ 427154 w 1691"/>
              <a:gd name="T27" fmla="*/ 491982 h 1610"/>
              <a:gd name="T28" fmla="*/ 303467 w 1691"/>
              <a:gd name="T29" fmla="*/ 401287 h 1610"/>
              <a:gd name="T30" fmla="*/ 179060 w 1691"/>
              <a:gd name="T31" fmla="*/ 491982 h 1610"/>
              <a:gd name="T32" fmla="*/ 226881 w 1691"/>
              <a:gd name="T33" fmla="*/ 345503 h 1610"/>
              <a:gd name="T34" fmla="*/ 102474 w 1691"/>
              <a:gd name="T35" fmla="*/ 254808 h 1610"/>
              <a:gd name="T36" fmla="*/ 103912 w 1691"/>
              <a:gd name="T37" fmla="*/ 254808 h 1610"/>
              <a:gd name="T38" fmla="*/ 101755 w 1691"/>
              <a:gd name="T39" fmla="*/ 253369 h 1610"/>
              <a:gd name="T40" fmla="*/ 255645 w 1691"/>
              <a:gd name="T41" fmla="*/ 254089 h 1610"/>
              <a:gd name="T42" fmla="*/ 304186 w 1691"/>
              <a:gd name="T43" fmla="*/ 107610 h 1610"/>
              <a:gd name="T44" fmla="*/ 351288 w 1691"/>
              <a:gd name="T45" fmla="*/ 254808 h 1610"/>
              <a:gd name="T46" fmla="*/ 505898 w 1691"/>
              <a:gd name="T47" fmla="*/ 254808 h 1610"/>
              <a:gd name="T48" fmla="*/ 380772 w 1691"/>
              <a:gd name="T49" fmla="*/ 346223 h 1610"/>
              <a:gd name="T50" fmla="*/ 427154 w 1691"/>
              <a:gd name="T51" fmla="*/ 491982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rtlCol="0" anchor="ctr"/>
          <a:lstStyle/>
          <a:p>
            <a:pPr rtl="0"/>
            <a:endParaRPr lang="pt-BR" dirty="0"/>
          </a:p>
        </p:txBody>
      </p:sp>
      <p:sp>
        <p:nvSpPr>
          <p:cNvPr id="57" name="Espaço Reservado para Conteúdo 55">
            <a:extLst>
              <a:ext uri="{FF2B5EF4-FFF2-40B4-BE49-F238E27FC236}">
                <a16:creationId xmlns:a16="http://schemas.microsoft.com/office/drawing/2014/main" id="{64C1CF39-BA5C-7048-B20C-D043C94F191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714288" y="4708515"/>
            <a:ext cx="2225675" cy="1831975"/>
          </a:xfrm>
          <a:prstGeom prst="rect">
            <a:avLst/>
          </a:prstGeom>
        </p:spPr>
        <p:txBody>
          <a:bodyPr tIns="108000" rtlCol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1" name="Espaço Reservado para Conteúdo 49">
            <a:extLst>
              <a:ext uri="{FF2B5EF4-FFF2-40B4-BE49-F238E27FC236}">
                <a16:creationId xmlns:a16="http://schemas.microsoft.com/office/drawing/2014/main" id="{793DF339-0284-D243-A968-953CD06F740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723809" y="4170961"/>
            <a:ext cx="2193474" cy="500062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lvl1pPr marL="0" indent="0" algn="ctr">
              <a:lnSpc>
                <a:spcPct val="80000"/>
              </a:lnSpc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accent6"/>
                </a:solidFill>
              </a:defRPr>
            </a:lvl2pPr>
            <a:lvl3pPr marL="914400" indent="0" algn="ctr">
              <a:buNone/>
              <a:defRPr>
                <a:solidFill>
                  <a:schemeClr val="accent6"/>
                </a:solidFill>
              </a:defRPr>
            </a:lvl3pPr>
            <a:lvl4pPr marL="1371600" indent="0" algn="ctr">
              <a:buNone/>
              <a:defRPr>
                <a:solidFill>
                  <a:schemeClr val="accent6"/>
                </a:solidFill>
              </a:defRPr>
            </a:lvl4pPr>
            <a:lvl5pPr marL="1828800" indent="0" algn="ctr">
              <a:buNone/>
              <a:defRPr>
                <a:solidFill>
                  <a:schemeClr val="accent6"/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1" name="Forma livre 18">
            <a:extLst>
              <a:ext uri="{FF2B5EF4-FFF2-40B4-BE49-F238E27FC236}">
                <a16:creationId xmlns:a16="http://schemas.microsoft.com/office/drawing/2014/main" id="{0647A463-04A5-3F43-B372-B75AAA73B05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49148" y="5503064"/>
            <a:ext cx="526261" cy="526261"/>
          </a:xfrm>
          <a:custGeom>
            <a:avLst/>
            <a:gdLst>
              <a:gd name="T0" fmla="*/ 147458 w 821"/>
              <a:gd name="T1" fmla="*/ 0 h 819"/>
              <a:gd name="T2" fmla="*/ 0 w 821"/>
              <a:gd name="T3" fmla="*/ 147097 h 819"/>
              <a:gd name="T4" fmla="*/ 147458 w 821"/>
              <a:gd name="T5" fmla="*/ 294914 h 819"/>
              <a:gd name="T6" fmla="*/ 294915 w 821"/>
              <a:gd name="T7" fmla="*/ 147097 h 819"/>
              <a:gd name="T8" fmla="*/ 147458 w 821"/>
              <a:gd name="T9" fmla="*/ 0 h 819"/>
              <a:gd name="T10" fmla="*/ 147458 w 821"/>
              <a:gd name="T11" fmla="*/ 249848 h 819"/>
              <a:gd name="T12" fmla="*/ 44957 w 821"/>
              <a:gd name="T13" fmla="*/ 147097 h 819"/>
              <a:gd name="T14" fmla="*/ 147458 w 821"/>
              <a:gd name="T15" fmla="*/ 45066 h 819"/>
              <a:gd name="T16" fmla="*/ 249959 w 821"/>
              <a:gd name="T17" fmla="*/ 147097 h 819"/>
              <a:gd name="T18" fmla="*/ 147458 w 821"/>
              <a:gd name="T19" fmla="*/ 249848 h 8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21" h="819">
                <a:moveTo>
                  <a:pt x="410" y="0"/>
                </a:moveTo>
                <a:cubicBezTo>
                  <a:pt x="185" y="0"/>
                  <a:pt x="0" y="183"/>
                  <a:pt x="0" y="408"/>
                </a:cubicBezTo>
                <a:cubicBezTo>
                  <a:pt x="0" y="634"/>
                  <a:pt x="185" y="818"/>
                  <a:pt x="410" y="818"/>
                </a:cubicBezTo>
                <a:cubicBezTo>
                  <a:pt x="635" y="818"/>
                  <a:pt x="820" y="634"/>
                  <a:pt x="820" y="408"/>
                </a:cubicBezTo>
                <a:cubicBezTo>
                  <a:pt x="820" y="183"/>
                  <a:pt x="635" y="0"/>
                  <a:pt x="410" y="0"/>
                </a:cubicBezTo>
                <a:close/>
                <a:moveTo>
                  <a:pt x="410" y="693"/>
                </a:moveTo>
                <a:cubicBezTo>
                  <a:pt x="252" y="693"/>
                  <a:pt x="125" y="566"/>
                  <a:pt x="125" y="408"/>
                </a:cubicBezTo>
                <a:cubicBezTo>
                  <a:pt x="125" y="251"/>
                  <a:pt x="252" y="125"/>
                  <a:pt x="410" y="125"/>
                </a:cubicBezTo>
                <a:cubicBezTo>
                  <a:pt x="568" y="125"/>
                  <a:pt x="695" y="251"/>
                  <a:pt x="695" y="408"/>
                </a:cubicBezTo>
                <a:cubicBezTo>
                  <a:pt x="695" y="564"/>
                  <a:pt x="566" y="693"/>
                  <a:pt x="410" y="6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rtlCol="0" anchor="ctr"/>
          <a:lstStyle/>
          <a:p>
            <a:pPr rtl="0"/>
            <a:endParaRPr lang="pt-BR" dirty="0"/>
          </a:p>
        </p:txBody>
      </p:sp>
      <p:sp>
        <p:nvSpPr>
          <p:cNvPr id="40" name="Forma livre 17">
            <a:extLst>
              <a:ext uri="{FF2B5EF4-FFF2-40B4-BE49-F238E27FC236}">
                <a16:creationId xmlns:a16="http://schemas.microsoft.com/office/drawing/2014/main" id="{1BAD2BB4-D665-CD4C-A276-822C111AFFE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03537" y="5266812"/>
            <a:ext cx="998765" cy="998763"/>
          </a:xfrm>
          <a:custGeom>
            <a:avLst/>
            <a:gdLst>
              <a:gd name="T0" fmla="*/ 560028 w 1557"/>
              <a:gd name="T1" fmla="*/ 254100 h 1557"/>
              <a:gd name="T2" fmla="*/ 507121 w 1557"/>
              <a:gd name="T3" fmla="*/ 214149 h 1557"/>
              <a:gd name="T4" fmla="*/ 529075 w 1557"/>
              <a:gd name="T5" fmla="*/ 149005 h 1557"/>
              <a:gd name="T6" fmla="*/ 464291 w 1557"/>
              <a:gd name="T7" fmla="*/ 132089 h 1557"/>
              <a:gd name="T8" fmla="*/ 459972 w 1557"/>
              <a:gd name="T9" fmla="*/ 64065 h 1557"/>
              <a:gd name="T10" fmla="*/ 394107 w 1557"/>
              <a:gd name="T11" fmla="*/ 73063 h 1557"/>
              <a:gd name="T12" fmla="*/ 363154 w 1557"/>
              <a:gd name="T13" fmla="*/ 11157 h 1557"/>
              <a:gd name="T14" fmla="*/ 305928 w 1557"/>
              <a:gd name="T15" fmla="*/ 44989 h 1557"/>
              <a:gd name="T16" fmla="*/ 254100 w 1557"/>
              <a:gd name="T17" fmla="*/ 0 h 1557"/>
              <a:gd name="T18" fmla="*/ 214509 w 1557"/>
              <a:gd name="T19" fmla="*/ 52907 h 1557"/>
              <a:gd name="T20" fmla="*/ 148645 w 1557"/>
              <a:gd name="T21" fmla="*/ 30953 h 1557"/>
              <a:gd name="T22" fmla="*/ 131729 w 1557"/>
              <a:gd name="T23" fmla="*/ 95737 h 1557"/>
              <a:gd name="T24" fmla="*/ 64065 w 1557"/>
              <a:gd name="T25" fmla="*/ 100416 h 1557"/>
              <a:gd name="T26" fmla="*/ 72703 w 1557"/>
              <a:gd name="T27" fmla="*/ 165921 h 1557"/>
              <a:gd name="T28" fmla="*/ 10797 w 1557"/>
              <a:gd name="T29" fmla="*/ 196873 h 1557"/>
              <a:gd name="T30" fmla="*/ 44989 w 1557"/>
              <a:gd name="T31" fmla="*/ 254100 h 1557"/>
              <a:gd name="T32" fmla="*/ 0 w 1557"/>
              <a:gd name="T33" fmla="*/ 305567 h 1557"/>
              <a:gd name="T34" fmla="*/ 52908 w 1557"/>
              <a:gd name="T35" fmla="*/ 345518 h 1557"/>
              <a:gd name="T36" fmla="*/ 30953 w 1557"/>
              <a:gd name="T37" fmla="*/ 411022 h 1557"/>
              <a:gd name="T38" fmla="*/ 95737 w 1557"/>
              <a:gd name="T39" fmla="*/ 427938 h 1557"/>
              <a:gd name="T40" fmla="*/ 100056 w 1557"/>
              <a:gd name="T41" fmla="*/ 495602 h 1557"/>
              <a:gd name="T42" fmla="*/ 165561 w 1557"/>
              <a:gd name="T43" fmla="*/ 486964 h 1557"/>
              <a:gd name="T44" fmla="*/ 196514 w 1557"/>
              <a:gd name="T45" fmla="*/ 548870 h 1557"/>
              <a:gd name="T46" fmla="*/ 254100 w 1557"/>
              <a:gd name="T47" fmla="*/ 515038 h 1557"/>
              <a:gd name="T48" fmla="*/ 305928 w 1557"/>
              <a:gd name="T49" fmla="*/ 560027 h 1557"/>
              <a:gd name="T50" fmla="*/ 345519 w 1557"/>
              <a:gd name="T51" fmla="*/ 506760 h 1557"/>
              <a:gd name="T52" fmla="*/ 411023 w 1557"/>
              <a:gd name="T53" fmla="*/ 529074 h 1557"/>
              <a:gd name="T54" fmla="*/ 428299 w 1557"/>
              <a:gd name="T55" fmla="*/ 463930 h 1557"/>
              <a:gd name="T56" fmla="*/ 495963 w 1557"/>
              <a:gd name="T57" fmla="*/ 459611 h 1557"/>
              <a:gd name="T58" fmla="*/ 486965 w 1557"/>
              <a:gd name="T59" fmla="*/ 394106 h 1557"/>
              <a:gd name="T60" fmla="*/ 549231 w 1557"/>
              <a:gd name="T61" fmla="*/ 363154 h 1557"/>
              <a:gd name="T62" fmla="*/ 515039 w 1557"/>
              <a:gd name="T63" fmla="*/ 305567 h 1557"/>
              <a:gd name="T64" fmla="*/ 280734 w 1557"/>
              <a:gd name="T65" fmla="*/ 473648 h 1557"/>
              <a:gd name="T66" fmla="*/ 280734 w 1557"/>
              <a:gd name="T67" fmla="*/ 86379 h 1557"/>
              <a:gd name="T68" fmla="*/ 280734 w 1557"/>
              <a:gd name="T69" fmla="*/ 473648 h 155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557" h="1557">
                <a:moveTo>
                  <a:pt x="1556" y="849"/>
                </a:moveTo>
                <a:lnTo>
                  <a:pt x="1556" y="706"/>
                </a:lnTo>
                <a:lnTo>
                  <a:pt x="1431" y="706"/>
                </a:lnTo>
                <a:cubicBezTo>
                  <a:pt x="1427" y="667"/>
                  <a:pt x="1419" y="630"/>
                  <a:pt x="1409" y="595"/>
                </a:cubicBezTo>
                <a:lnTo>
                  <a:pt x="1526" y="547"/>
                </a:lnTo>
                <a:lnTo>
                  <a:pt x="1470" y="414"/>
                </a:lnTo>
                <a:lnTo>
                  <a:pt x="1353" y="461"/>
                </a:lnTo>
                <a:cubicBezTo>
                  <a:pt x="1335" y="428"/>
                  <a:pt x="1315" y="395"/>
                  <a:pt x="1290" y="367"/>
                </a:cubicBezTo>
                <a:lnTo>
                  <a:pt x="1378" y="279"/>
                </a:lnTo>
                <a:lnTo>
                  <a:pt x="1278" y="178"/>
                </a:lnTo>
                <a:lnTo>
                  <a:pt x="1190" y="266"/>
                </a:lnTo>
                <a:cubicBezTo>
                  <a:pt x="1161" y="242"/>
                  <a:pt x="1128" y="221"/>
                  <a:pt x="1095" y="203"/>
                </a:cubicBezTo>
                <a:lnTo>
                  <a:pt x="1142" y="86"/>
                </a:lnTo>
                <a:lnTo>
                  <a:pt x="1009" y="31"/>
                </a:lnTo>
                <a:lnTo>
                  <a:pt x="960" y="147"/>
                </a:lnTo>
                <a:cubicBezTo>
                  <a:pt x="923" y="137"/>
                  <a:pt x="886" y="129"/>
                  <a:pt x="850" y="125"/>
                </a:cubicBezTo>
                <a:lnTo>
                  <a:pt x="850" y="0"/>
                </a:lnTo>
                <a:lnTo>
                  <a:pt x="706" y="0"/>
                </a:lnTo>
                <a:lnTo>
                  <a:pt x="706" y="125"/>
                </a:lnTo>
                <a:cubicBezTo>
                  <a:pt x="667" y="129"/>
                  <a:pt x="630" y="137"/>
                  <a:pt x="596" y="147"/>
                </a:cubicBezTo>
                <a:lnTo>
                  <a:pt x="546" y="31"/>
                </a:lnTo>
                <a:lnTo>
                  <a:pt x="413" y="86"/>
                </a:lnTo>
                <a:lnTo>
                  <a:pt x="460" y="203"/>
                </a:lnTo>
                <a:cubicBezTo>
                  <a:pt x="428" y="221"/>
                  <a:pt x="395" y="242"/>
                  <a:pt x="366" y="266"/>
                </a:cubicBezTo>
                <a:lnTo>
                  <a:pt x="278" y="178"/>
                </a:lnTo>
                <a:lnTo>
                  <a:pt x="178" y="279"/>
                </a:lnTo>
                <a:lnTo>
                  <a:pt x="266" y="367"/>
                </a:lnTo>
                <a:cubicBezTo>
                  <a:pt x="241" y="395"/>
                  <a:pt x="221" y="428"/>
                  <a:pt x="202" y="461"/>
                </a:cubicBezTo>
                <a:lnTo>
                  <a:pt x="86" y="414"/>
                </a:lnTo>
                <a:lnTo>
                  <a:pt x="30" y="547"/>
                </a:lnTo>
                <a:lnTo>
                  <a:pt x="147" y="595"/>
                </a:lnTo>
                <a:cubicBezTo>
                  <a:pt x="137" y="632"/>
                  <a:pt x="129" y="669"/>
                  <a:pt x="125" y="706"/>
                </a:cubicBezTo>
                <a:lnTo>
                  <a:pt x="0" y="706"/>
                </a:lnTo>
                <a:lnTo>
                  <a:pt x="0" y="849"/>
                </a:lnTo>
                <a:lnTo>
                  <a:pt x="125" y="849"/>
                </a:lnTo>
                <a:cubicBezTo>
                  <a:pt x="129" y="888"/>
                  <a:pt x="137" y="925"/>
                  <a:pt x="147" y="960"/>
                </a:cubicBezTo>
                <a:lnTo>
                  <a:pt x="30" y="1009"/>
                </a:lnTo>
                <a:lnTo>
                  <a:pt x="86" y="1142"/>
                </a:lnTo>
                <a:lnTo>
                  <a:pt x="202" y="1095"/>
                </a:lnTo>
                <a:cubicBezTo>
                  <a:pt x="221" y="1127"/>
                  <a:pt x="241" y="1160"/>
                  <a:pt x="266" y="1189"/>
                </a:cubicBezTo>
                <a:lnTo>
                  <a:pt x="178" y="1277"/>
                </a:lnTo>
                <a:lnTo>
                  <a:pt x="278" y="1377"/>
                </a:lnTo>
                <a:lnTo>
                  <a:pt x="366" y="1289"/>
                </a:lnTo>
                <a:cubicBezTo>
                  <a:pt x="395" y="1314"/>
                  <a:pt x="428" y="1334"/>
                  <a:pt x="460" y="1353"/>
                </a:cubicBezTo>
                <a:lnTo>
                  <a:pt x="413" y="1470"/>
                </a:lnTo>
                <a:lnTo>
                  <a:pt x="546" y="1525"/>
                </a:lnTo>
                <a:lnTo>
                  <a:pt x="596" y="1408"/>
                </a:lnTo>
                <a:cubicBezTo>
                  <a:pt x="632" y="1418"/>
                  <a:pt x="669" y="1426"/>
                  <a:pt x="706" y="1431"/>
                </a:cubicBezTo>
                <a:lnTo>
                  <a:pt x="706" y="1556"/>
                </a:lnTo>
                <a:lnTo>
                  <a:pt x="850" y="1556"/>
                </a:lnTo>
                <a:lnTo>
                  <a:pt x="850" y="1431"/>
                </a:lnTo>
                <a:cubicBezTo>
                  <a:pt x="889" y="1426"/>
                  <a:pt x="925" y="1418"/>
                  <a:pt x="960" y="1408"/>
                </a:cubicBezTo>
                <a:lnTo>
                  <a:pt x="1009" y="1525"/>
                </a:lnTo>
                <a:lnTo>
                  <a:pt x="1142" y="1470"/>
                </a:lnTo>
                <a:lnTo>
                  <a:pt x="1095" y="1353"/>
                </a:lnTo>
                <a:cubicBezTo>
                  <a:pt x="1128" y="1334"/>
                  <a:pt x="1161" y="1314"/>
                  <a:pt x="1190" y="1289"/>
                </a:cubicBezTo>
                <a:lnTo>
                  <a:pt x="1278" y="1377"/>
                </a:lnTo>
                <a:lnTo>
                  <a:pt x="1378" y="1277"/>
                </a:lnTo>
                <a:lnTo>
                  <a:pt x="1290" y="1189"/>
                </a:lnTo>
                <a:cubicBezTo>
                  <a:pt x="1315" y="1160"/>
                  <a:pt x="1335" y="1127"/>
                  <a:pt x="1353" y="1095"/>
                </a:cubicBezTo>
                <a:lnTo>
                  <a:pt x="1470" y="1142"/>
                </a:lnTo>
                <a:lnTo>
                  <a:pt x="1526" y="1009"/>
                </a:lnTo>
                <a:lnTo>
                  <a:pt x="1409" y="960"/>
                </a:lnTo>
                <a:cubicBezTo>
                  <a:pt x="1419" y="923"/>
                  <a:pt x="1427" y="886"/>
                  <a:pt x="1431" y="849"/>
                </a:cubicBezTo>
                <a:lnTo>
                  <a:pt x="1556" y="849"/>
                </a:lnTo>
                <a:close/>
                <a:moveTo>
                  <a:pt x="780" y="1316"/>
                </a:moveTo>
                <a:cubicBezTo>
                  <a:pt x="483" y="1316"/>
                  <a:pt x="241" y="1074"/>
                  <a:pt x="241" y="777"/>
                </a:cubicBezTo>
                <a:cubicBezTo>
                  <a:pt x="241" y="481"/>
                  <a:pt x="483" y="240"/>
                  <a:pt x="780" y="240"/>
                </a:cubicBezTo>
                <a:cubicBezTo>
                  <a:pt x="1077" y="240"/>
                  <a:pt x="1319" y="481"/>
                  <a:pt x="1319" y="777"/>
                </a:cubicBezTo>
                <a:cubicBezTo>
                  <a:pt x="1319" y="1074"/>
                  <a:pt x="1077" y="1316"/>
                  <a:pt x="780" y="13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rtlCol="0" anchor="ctr"/>
          <a:lstStyle/>
          <a:p>
            <a:pPr rtl="0"/>
            <a:endParaRPr lang="pt-BR" dirty="0"/>
          </a:p>
        </p:txBody>
      </p:sp>
      <p:sp>
        <p:nvSpPr>
          <p:cNvPr id="56" name="Espaço Reservado para Conteúdo 55">
            <a:extLst>
              <a:ext uri="{FF2B5EF4-FFF2-40B4-BE49-F238E27FC236}">
                <a16:creationId xmlns:a16="http://schemas.microsoft.com/office/drawing/2014/main" id="{10739762-808E-A643-9980-6640E194CC0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1805" y="1213745"/>
            <a:ext cx="2225675" cy="1831975"/>
          </a:xfrm>
          <a:prstGeom prst="rect">
            <a:avLst/>
          </a:prstGeom>
        </p:spPr>
        <p:txBody>
          <a:bodyPr tIns="108000" rtlCol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0" name="Espaço Reservado para Conteúdo 49">
            <a:extLst>
              <a:ext uri="{FF2B5EF4-FFF2-40B4-BE49-F238E27FC236}">
                <a16:creationId xmlns:a16="http://schemas.microsoft.com/office/drawing/2014/main" id="{7518B673-06A7-5442-8C84-0C4137AEF25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3726" y="3079942"/>
            <a:ext cx="2193474" cy="500062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lvl1pPr marL="0" indent="0" algn="ctr">
              <a:lnSpc>
                <a:spcPct val="80000"/>
              </a:lnSpc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accent6"/>
                </a:solidFill>
              </a:defRPr>
            </a:lvl2pPr>
            <a:lvl3pPr marL="914400" indent="0" algn="ctr">
              <a:buNone/>
              <a:defRPr>
                <a:solidFill>
                  <a:schemeClr val="accent6"/>
                </a:solidFill>
              </a:defRPr>
            </a:lvl3pPr>
            <a:lvl4pPr marL="1371600" indent="0" algn="ctr">
              <a:buNone/>
              <a:defRPr>
                <a:solidFill>
                  <a:schemeClr val="accent6"/>
                </a:solidFill>
              </a:defRPr>
            </a:lvl4pPr>
            <a:lvl5pPr marL="1828800" indent="0" algn="ctr">
              <a:buNone/>
              <a:defRPr>
                <a:solidFill>
                  <a:schemeClr val="accent6"/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DAC52417-594B-7D46-8593-5D84D1F088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6537"/>
            <a:ext cx="10515600" cy="735013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/>
              <a:t>Clique para editar o estilo de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3804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upo 73">
            <a:extLst>
              <a:ext uri="{FF2B5EF4-FFF2-40B4-BE49-F238E27FC236}">
                <a16:creationId xmlns:a16="http://schemas.microsoft.com/office/drawing/2014/main" id="{B9A0CF91-2F3B-40C7-8AB8-A01998346BF2}"/>
              </a:ext>
            </a:extLst>
          </p:cNvPr>
          <p:cNvGrpSpPr/>
          <p:nvPr userDrawn="1"/>
        </p:nvGrpSpPr>
        <p:grpSpPr>
          <a:xfrm>
            <a:off x="345440" y="3227204"/>
            <a:ext cx="11541760" cy="1221033"/>
            <a:chOff x="345440" y="3227204"/>
            <a:chExt cx="11541760" cy="1221033"/>
          </a:xfrm>
        </p:grpSpPr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773EC5C4-1F47-442F-9D5A-B34278E4683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45440" y="3848801"/>
              <a:ext cx="11541760" cy="0"/>
            </a:xfrm>
            <a:prstGeom prst="line">
              <a:avLst/>
            </a:prstGeom>
            <a:ln w="177800" cap="rnd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AD0888A5-07F2-4FCF-8971-919AF42D5352}"/>
                </a:ext>
              </a:extLst>
            </p:cNvPr>
            <p:cNvGrpSpPr/>
            <p:nvPr userDrawn="1"/>
          </p:nvGrpSpPr>
          <p:grpSpPr>
            <a:xfrm>
              <a:off x="975360" y="3249361"/>
              <a:ext cx="1198873" cy="1198876"/>
              <a:chOff x="975360" y="2700721"/>
              <a:chExt cx="1198873" cy="1198876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4E8BDE3-4E10-4D56-84BA-7E03385799CB}"/>
                  </a:ext>
                </a:extLst>
              </p:cNvPr>
              <p:cNvSpPr/>
              <p:nvPr userDrawn="1"/>
            </p:nvSpPr>
            <p:spPr>
              <a:xfrm>
                <a:off x="975360" y="2700724"/>
                <a:ext cx="1198873" cy="11988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/>
              </a:p>
            </p:txBody>
          </p:sp>
          <p:sp>
            <p:nvSpPr>
              <p:cNvPr id="16" name="Círculo: Vazio 15">
                <a:extLst>
                  <a:ext uri="{FF2B5EF4-FFF2-40B4-BE49-F238E27FC236}">
                    <a16:creationId xmlns:a16="http://schemas.microsoft.com/office/drawing/2014/main" id="{F5EF6C12-ED46-4CB9-82B8-B9991382C462}"/>
                  </a:ext>
                </a:extLst>
              </p:cNvPr>
              <p:cNvSpPr/>
              <p:nvPr userDrawn="1"/>
            </p:nvSpPr>
            <p:spPr>
              <a:xfrm>
                <a:off x="975360" y="2700721"/>
                <a:ext cx="1198873" cy="1198873"/>
              </a:xfrm>
              <a:prstGeom prst="donut">
                <a:avLst>
                  <a:gd name="adj" fmla="val 1536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77768214-9A9D-41A1-9221-4E7DCB69CD98}"/>
                </a:ext>
              </a:extLst>
            </p:cNvPr>
            <p:cNvGrpSpPr/>
            <p:nvPr userDrawn="1"/>
          </p:nvGrpSpPr>
          <p:grpSpPr>
            <a:xfrm>
              <a:off x="3220718" y="3227208"/>
              <a:ext cx="1198877" cy="1198874"/>
              <a:chOff x="3220718" y="2678568"/>
              <a:chExt cx="1198877" cy="1198874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E241B73-D0FF-4F54-8CB5-8A8DE0435F7A}"/>
                  </a:ext>
                </a:extLst>
              </p:cNvPr>
              <p:cNvSpPr/>
              <p:nvPr userDrawn="1"/>
            </p:nvSpPr>
            <p:spPr>
              <a:xfrm>
                <a:off x="3220718" y="2678568"/>
                <a:ext cx="1198873" cy="11988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/>
              </a:p>
            </p:txBody>
          </p:sp>
          <p:sp>
            <p:nvSpPr>
              <p:cNvPr id="17" name="Círculo: Vazio 16">
                <a:extLst>
                  <a:ext uri="{FF2B5EF4-FFF2-40B4-BE49-F238E27FC236}">
                    <a16:creationId xmlns:a16="http://schemas.microsoft.com/office/drawing/2014/main" id="{43FC3FE9-3BB8-4E25-8643-4B9FE540F540}"/>
                  </a:ext>
                </a:extLst>
              </p:cNvPr>
              <p:cNvSpPr/>
              <p:nvPr userDrawn="1"/>
            </p:nvSpPr>
            <p:spPr>
              <a:xfrm>
                <a:off x="3220721" y="2678568"/>
                <a:ext cx="1198874" cy="1198874"/>
              </a:xfrm>
              <a:prstGeom prst="donut">
                <a:avLst>
                  <a:gd name="adj" fmla="val 15363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" name="Grupo 42">
              <a:extLst>
                <a:ext uri="{FF2B5EF4-FFF2-40B4-BE49-F238E27FC236}">
                  <a16:creationId xmlns:a16="http://schemas.microsoft.com/office/drawing/2014/main" id="{7DBADE76-D1FD-4716-BC11-B0597BDA827B}"/>
                </a:ext>
              </a:extLst>
            </p:cNvPr>
            <p:cNvGrpSpPr/>
            <p:nvPr userDrawn="1"/>
          </p:nvGrpSpPr>
          <p:grpSpPr>
            <a:xfrm>
              <a:off x="5466080" y="3249360"/>
              <a:ext cx="1198873" cy="1198876"/>
              <a:chOff x="5466080" y="2700720"/>
              <a:chExt cx="1198873" cy="1198876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0324D9D-D041-4429-9B95-C40E7FD87798}"/>
                  </a:ext>
                </a:extLst>
              </p:cNvPr>
              <p:cNvSpPr/>
              <p:nvPr userDrawn="1"/>
            </p:nvSpPr>
            <p:spPr>
              <a:xfrm>
                <a:off x="5466080" y="2700723"/>
                <a:ext cx="1198873" cy="11988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/>
              </a:p>
            </p:txBody>
          </p:sp>
          <p:sp>
            <p:nvSpPr>
              <p:cNvPr id="18" name="Círculo: Vazio 17">
                <a:extLst>
                  <a:ext uri="{FF2B5EF4-FFF2-40B4-BE49-F238E27FC236}">
                    <a16:creationId xmlns:a16="http://schemas.microsoft.com/office/drawing/2014/main" id="{1DDD0C37-64DC-4390-A307-EAD4C3085251}"/>
                  </a:ext>
                </a:extLst>
              </p:cNvPr>
              <p:cNvSpPr/>
              <p:nvPr userDrawn="1"/>
            </p:nvSpPr>
            <p:spPr>
              <a:xfrm>
                <a:off x="5466080" y="2700720"/>
                <a:ext cx="1198873" cy="1198873"/>
              </a:xfrm>
              <a:prstGeom prst="donut">
                <a:avLst>
                  <a:gd name="adj" fmla="val 15363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4" name="Grupo 43">
              <a:extLst>
                <a:ext uri="{FF2B5EF4-FFF2-40B4-BE49-F238E27FC236}">
                  <a16:creationId xmlns:a16="http://schemas.microsoft.com/office/drawing/2014/main" id="{7F066A8B-005D-4E24-BDDB-83EB1B8A97AB}"/>
                </a:ext>
              </a:extLst>
            </p:cNvPr>
            <p:cNvGrpSpPr/>
            <p:nvPr userDrawn="1"/>
          </p:nvGrpSpPr>
          <p:grpSpPr>
            <a:xfrm>
              <a:off x="7711438" y="3227204"/>
              <a:ext cx="1198877" cy="1198877"/>
              <a:chOff x="7711438" y="2678564"/>
              <a:chExt cx="1198877" cy="1198877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60751DBE-F4B9-49A6-92B0-477617634283}"/>
                  </a:ext>
                </a:extLst>
              </p:cNvPr>
              <p:cNvSpPr/>
              <p:nvPr userDrawn="1"/>
            </p:nvSpPr>
            <p:spPr>
              <a:xfrm>
                <a:off x="7711440" y="2678568"/>
                <a:ext cx="1198873" cy="11988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/>
              </a:p>
            </p:txBody>
          </p:sp>
          <p:sp>
            <p:nvSpPr>
              <p:cNvPr id="19" name="Círculo: Vazio 18">
                <a:extLst>
                  <a:ext uri="{FF2B5EF4-FFF2-40B4-BE49-F238E27FC236}">
                    <a16:creationId xmlns:a16="http://schemas.microsoft.com/office/drawing/2014/main" id="{5BA1BDFF-D187-4F3E-8E69-2292F809ED2B}"/>
                  </a:ext>
                </a:extLst>
              </p:cNvPr>
              <p:cNvSpPr/>
              <p:nvPr userDrawn="1"/>
            </p:nvSpPr>
            <p:spPr>
              <a:xfrm>
                <a:off x="7711438" y="2678564"/>
                <a:ext cx="1198877" cy="1198877"/>
              </a:xfrm>
              <a:prstGeom prst="donut">
                <a:avLst>
                  <a:gd name="adj" fmla="val 15363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5C92BF73-A0CF-44E2-8ED7-366C39070A18}"/>
                </a:ext>
              </a:extLst>
            </p:cNvPr>
            <p:cNvGrpSpPr/>
            <p:nvPr userDrawn="1"/>
          </p:nvGrpSpPr>
          <p:grpSpPr>
            <a:xfrm>
              <a:off x="9956796" y="3249358"/>
              <a:ext cx="1198877" cy="1198877"/>
              <a:chOff x="9956796" y="2700718"/>
              <a:chExt cx="1198877" cy="1198877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6B91428-2BB1-4A9D-B661-7C96679DB024}"/>
                  </a:ext>
                </a:extLst>
              </p:cNvPr>
              <p:cNvSpPr/>
              <p:nvPr userDrawn="1"/>
            </p:nvSpPr>
            <p:spPr>
              <a:xfrm>
                <a:off x="9956800" y="2700722"/>
                <a:ext cx="1198873" cy="11988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/>
              </a:p>
            </p:txBody>
          </p:sp>
          <p:sp>
            <p:nvSpPr>
              <p:cNvPr id="20" name="Círculo: Vazio 19">
                <a:extLst>
                  <a:ext uri="{FF2B5EF4-FFF2-40B4-BE49-F238E27FC236}">
                    <a16:creationId xmlns:a16="http://schemas.microsoft.com/office/drawing/2014/main" id="{B5BC5108-ED06-4FAB-BB93-93062E7A6D49}"/>
                  </a:ext>
                </a:extLst>
              </p:cNvPr>
              <p:cNvSpPr/>
              <p:nvPr userDrawn="1"/>
            </p:nvSpPr>
            <p:spPr>
              <a:xfrm>
                <a:off x="9956796" y="2700718"/>
                <a:ext cx="1198873" cy="1198873"/>
              </a:xfrm>
              <a:prstGeom prst="donut">
                <a:avLst>
                  <a:gd name="adj" fmla="val 15363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487E8E15-D7B1-412B-AD6D-32B85B1FDBCD}"/>
              </a:ext>
            </a:extLst>
          </p:cNvPr>
          <p:cNvGrpSpPr/>
          <p:nvPr userDrawn="1"/>
        </p:nvGrpSpPr>
        <p:grpSpPr>
          <a:xfrm>
            <a:off x="403854" y="4617706"/>
            <a:ext cx="2341884" cy="1537384"/>
            <a:chOff x="403854" y="4069066"/>
            <a:chExt cx="2341884" cy="153738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4" name="Losango 23">
              <a:extLst>
                <a:ext uri="{FF2B5EF4-FFF2-40B4-BE49-F238E27FC236}">
                  <a16:creationId xmlns:a16="http://schemas.microsoft.com/office/drawing/2014/main" id="{BA8E296D-FABC-4041-8179-D5E07C0B6210}"/>
                </a:ext>
              </a:extLst>
            </p:cNvPr>
            <p:cNvSpPr/>
            <p:nvPr userDrawn="1"/>
          </p:nvSpPr>
          <p:spPr>
            <a:xfrm>
              <a:off x="1244596" y="4069066"/>
              <a:ext cx="660400" cy="579120"/>
            </a:xfrm>
            <a:prstGeom prst="diamond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18A9B19D-6EB3-4467-AF42-95D984C5D788}"/>
                </a:ext>
              </a:extLst>
            </p:cNvPr>
            <p:cNvGrpSpPr/>
            <p:nvPr userDrawn="1"/>
          </p:nvGrpSpPr>
          <p:grpSpPr>
            <a:xfrm>
              <a:off x="403854" y="4331800"/>
              <a:ext cx="2341884" cy="1274650"/>
              <a:chOff x="403854" y="4331800"/>
              <a:chExt cx="2341884" cy="1274650"/>
            </a:xfrm>
          </p:grpSpPr>
          <p:sp>
            <p:nvSpPr>
              <p:cNvPr id="21" name="Retângulo: Cantos Arredondados 20">
                <a:extLst>
                  <a:ext uri="{FF2B5EF4-FFF2-40B4-BE49-F238E27FC236}">
                    <a16:creationId xmlns:a16="http://schemas.microsoft.com/office/drawing/2014/main" id="{9BF44FD4-7FD7-40F2-98C8-E788E2B4D9A5}"/>
                  </a:ext>
                </a:extLst>
              </p:cNvPr>
              <p:cNvSpPr/>
              <p:nvPr userDrawn="1"/>
            </p:nvSpPr>
            <p:spPr>
              <a:xfrm>
                <a:off x="403854" y="4336472"/>
                <a:ext cx="2341884" cy="1269978"/>
              </a:xfrm>
              <a:prstGeom prst="roundRect">
                <a:avLst>
                  <a:gd name="adj" fmla="val 102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/>
              </a:p>
            </p:txBody>
          </p:sp>
          <p:sp>
            <p:nvSpPr>
              <p:cNvPr id="22" name="Retângulo: Cantos Arredondados 21">
                <a:extLst>
                  <a:ext uri="{FF2B5EF4-FFF2-40B4-BE49-F238E27FC236}">
                    <a16:creationId xmlns:a16="http://schemas.microsoft.com/office/drawing/2014/main" id="{90E08B57-ED76-43AF-B67C-BCA6FD9A2059}"/>
                  </a:ext>
                </a:extLst>
              </p:cNvPr>
              <p:cNvSpPr/>
              <p:nvPr userDrawn="1"/>
            </p:nvSpPr>
            <p:spPr>
              <a:xfrm>
                <a:off x="403854" y="4331800"/>
                <a:ext cx="2341884" cy="1104232"/>
              </a:xfrm>
              <a:prstGeom prst="roundRect">
                <a:avLst>
                  <a:gd name="adj" fmla="val 10267"/>
                </a:avLst>
              </a:prstGeom>
              <a:solidFill>
                <a:schemeClr val="bg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/>
              </a:p>
            </p:txBody>
          </p:sp>
        </p:grp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CFFC21A9-96FB-4FF8-AEB8-48E0A946427A}"/>
              </a:ext>
            </a:extLst>
          </p:cNvPr>
          <p:cNvGrpSpPr/>
          <p:nvPr userDrawn="1"/>
        </p:nvGrpSpPr>
        <p:grpSpPr>
          <a:xfrm>
            <a:off x="4945374" y="4617706"/>
            <a:ext cx="2341884" cy="1537384"/>
            <a:chOff x="403854" y="4069066"/>
            <a:chExt cx="2341884" cy="153738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2" name="Losango 31">
              <a:extLst>
                <a:ext uri="{FF2B5EF4-FFF2-40B4-BE49-F238E27FC236}">
                  <a16:creationId xmlns:a16="http://schemas.microsoft.com/office/drawing/2014/main" id="{E70F75C1-D801-4001-B85E-599E24F7D1A5}"/>
                </a:ext>
              </a:extLst>
            </p:cNvPr>
            <p:cNvSpPr/>
            <p:nvPr userDrawn="1"/>
          </p:nvSpPr>
          <p:spPr>
            <a:xfrm>
              <a:off x="1244596" y="4069066"/>
              <a:ext cx="660400" cy="579120"/>
            </a:xfrm>
            <a:prstGeom prst="diamond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583F934F-15A5-4EBD-BCF8-D261ADDF9DB4}"/>
                </a:ext>
              </a:extLst>
            </p:cNvPr>
            <p:cNvGrpSpPr/>
            <p:nvPr userDrawn="1"/>
          </p:nvGrpSpPr>
          <p:grpSpPr>
            <a:xfrm>
              <a:off x="403854" y="4331800"/>
              <a:ext cx="2341884" cy="1274650"/>
              <a:chOff x="403854" y="4331800"/>
              <a:chExt cx="2341884" cy="1274650"/>
            </a:xfrm>
          </p:grpSpPr>
          <p:sp>
            <p:nvSpPr>
              <p:cNvPr id="34" name="Retângulo: Cantos arredondados 33">
                <a:extLst>
                  <a:ext uri="{FF2B5EF4-FFF2-40B4-BE49-F238E27FC236}">
                    <a16:creationId xmlns:a16="http://schemas.microsoft.com/office/drawing/2014/main" id="{307ACF98-3D7E-4BB7-9540-6C99E885B32D}"/>
                  </a:ext>
                </a:extLst>
              </p:cNvPr>
              <p:cNvSpPr/>
              <p:nvPr userDrawn="1"/>
            </p:nvSpPr>
            <p:spPr>
              <a:xfrm>
                <a:off x="403854" y="4336472"/>
                <a:ext cx="2341884" cy="1269978"/>
              </a:xfrm>
              <a:prstGeom prst="roundRect">
                <a:avLst>
                  <a:gd name="adj" fmla="val 1026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/>
              </a:p>
            </p:txBody>
          </p:sp>
          <p:sp>
            <p:nvSpPr>
              <p:cNvPr id="35" name="Retângulo: Cantos arredondados 34">
                <a:extLst>
                  <a:ext uri="{FF2B5EF4-FFF2-40B4-BE49-F238E27FC236}">
                    <a16:creationId xmlns:a16="http://schemas.microsoft.com/office/drawing/2014/main" id="{028A08F1-3092-4779-A9E8-517DB617DCF8}"/>
                  </a:ext>
                </a:extLst>
              </p:cNvPr>
              <p:cNvSpPr/>
              <p:nvPr userDrawn="1"/>
            </p:nvSpPr>
            <p:spPr>
              <a:xfrm>
                <a:off x="403854" y="4331800"/>
                <a:ext cx="2341884" cy="1104232"/>
              </a:xfrm>
              <a:prstGeom prst="roundRect">
                <a:avLst>
                  <a:gd name="adj" fmla="val 10267"/>
                </a:avLst>
              </a:prstGeom>
              <a:solidFill>
                <a:schemeClr val="bg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/>
              </a:p>
            </p:txBody>
          </p:sp>
        </p:grp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2F003540-5294-4111-ACCA-A23E40CB5D0A}"/>
              </a:ext>
            </a:extLst>
          </p:cNvPr>
          <p:cNvGrpSpPr/>
          <p:nvPr userDrawn="1"/>
        </p:nvGrpSpPr>
        <p:grpSpPr>
          <a:xfrm>
            <a:off x="9385293" y="4617706"/>
            <a:ext cx="2341884" cy="1537384"/>
            <a:chOff x="403854" y="4069066"/>
            <a:chExt cx="2341884" cy="153738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7" name="Losango 36">
              <a:extLst>
                <a:ext uri="{FF2B5EF4-FFF2-40B4-BE49-F238E27FC236}">
                  <a16:creationId xmlns:a16="http://schemas.microsoft.com/office/drawing/2014/main" id="{74A68BA0-0E8D-481B-8AAC-C71F39808FE6}"/>
                </a:ext>
              </a:extLst>
            </p:cNvPr>
            <p:cNvSpPr/>
            <p:nvPr userDrawn="1"/>
          </p:nvSpPr>
          <p:spPr>
            <a:xfrm>
              <a:off x="1244596" y="4069066"/>
              <a:ext cx="660400" cy="579120"/>
            </a:xfrm>
            <a:prstGeom prst="diamond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990A82A5-AEC2-4F28-B664-4099320A501D}"/>
                </a:ext>
              </a:extLst>
            </p:cNvPr>
            <p:cNvGrpSpPr/>
            <p:nvPr userDrawn="1"/>
          </p:nvGrpSpPr>
          <p:grpSpPr>
            <a:xfrm>
              <a:off x="403854" y="4331800"/>
              <a:ext cx="2341884" cy="1274650"/>
              <a:chOff x="403854" y="4331800"/>
              <a:chExt cx="2341884" cy="1274650"/>
            </a:xfrm>
          </p:grpSpPr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3E12C820-BCBE-4432-895B-4E6FEAE65778}"/>
                  </a:ext>
                </a:extLst>
              </p:cNvPr>
              <p:cNvSpPr/>
              <p:nvPr userDrawn="1"/>
            </p:nvSpPr>
            <p:spPr>
              <a:xfrm>
                <a:off x="403854" y="4336472"/>
                <a:ext cx="2341884" cy="1269978"/>
              </a:xfrm>
              <a:prstGeom prst="roundRect">
                <a:avLst>
                  <a:gd name="adj" fmla="val 1026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/>
              </a:p>
            </p:txBody>
          </p:sp>
          <p:sp>
            <p:nvSpPr>
              <p:cNvPr id="40" name="Retângulo: Cantos arredondados 39">
                <a:extLst>
                  <a:ext uri="{FF2B5EF4-FFF2-40B4-BE49-F238E27FC236}">
                    <a16:creationId xmlns:a16="http://schemas.microsoft.com/office/drawing/2014/main" id="{DCAAB050-4206-4A27-B938-06C579DC0BCC}"/>
                  </a:ext>
                </a:extLst>
              </p:cNvPr>
              <p:cNvSpPr/>
              <p:nvPr userDrawn="1"/>
            </p:nvSpPr>
            <p:spPr>
              <a:xfrm>
                <a:off x="403854" y="4331800"/>
                <a:ext cx="2341884" cy="1104232"/>
              </a:xfrm>
              <a:prstGeom prst="roundRect">
                <a:avLst>
                  <a:gd name="adj" fmla="val 10267"/>
                </a:avLst>
              </a:prstGeom>
              <a:solidFill>
                <a:schemeClr val="bg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/>
              </a:p>
            </p:txBody>
          </p:sp>
        </p:grp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BB699EEB-C029-4EE9-AB2E-C36BD151BF92}"/>
              </a:ext>
            </a:extLst>
          </p:cNvPr>
          <p:cNvGrpSpPr/>
          <p:nvPr userDrawn="1"/>
        </p:nvGrpSpPr>
        <p:grpSpPr>
          <a:xfrm rot="10800000">
            <a:off x="2649212" y="1471385"/>
            <a:ext cx="2341884" cy="1537384"/>
            <a:chOff x="403854" y="4069066"/>
            <a:chExt cx="2341884" cy="153738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7" name="Losango 46">
              <a:extLst>
                <a:ext uri="{FF2B5EF4-FFF2-40B4-BE49-F238E27FC236}">
                  <a16:creationId xmlns:a16="http://schemas.microsoft.com/office/drawing/2014/main" id="{92488968-C7FD-43D4-AC66-28FAE9D3A0D3}"/>
                </a:ext>
              </a:extLst>
            </p:cNvPr>
            <p:cNvSpPr/>
            <p:nvPr userDrawn="1"/>
          </p:nvSpPr>
          <p:spPr>
            <a:xfrm>
              <a:off x="1244596" y="4069066"/>
              <a:ext cx="660400" cy="579120"/>
            </a:xfrm>
            <a:prstGeom prst="diamond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grpSp>
          <p:nvGrpSpPr>
            <p:cNvPr id="48" name="Grupo 47">
              <a:extLst>
                <a:ext uri="{FF2B5EF4-FFF2-40B4-BE49-F238E27FC236}">
                  <a16:creationId xmlns:a16="http://schemas.microsoft.com/office/drawing/2014/main" id="{EFC385BB-B919-4FE7-B88D-6614D96FE54F}"/>
                </a:ext>
              </a:extLst>
            </p:cNvPr>
            <p:cNvGrpSpPr/>
            <p:nvPr userDrawn="1"/>
          </p:nvGrpSpPr>
          <p:grpSpPr>
            <a:xfrm>
              <a:off x="403854" y="4321208"/>
              <a:ext cx="2341884" cy="1285242"/>
              <a:chOff x="403854" y="4321208"/>
              <a:chExt cx="2341884" cy="1285242"/>
            </a:xfrm>
          </p:grpSpPr>
          <p:sp>
            <p:nvSpPr>
              <p:cNvPr id="49" name="Retângulo: Cantos arredondados 48">
                <a:extLst>
                  <a:ext uri="{FF2B5EF4-FFF2-40B4-BE49-F238E27FC236}">
                    <a16:creationId xmlns:a16="http://schemas.microsoft.com/office/drawing/2014/main" id="{2D40B4F7-4249-48EB-B76D-7322E43B296D}"/>
                  </a:ext>
                </a:extLst>
              </p:cNvPr>
              <p:cNvSpPr/>
              <p:nvPr userDrawn="1"/>
            </p:nvSpPr>
            <p:spPr>
              <a:xfrm>
                <a:off x="403854" y="4336472"/>
                <a:ext cx="2341884" cy="1269978"/>
              </a:xfrm>
              <a:prstGeom prst="roundRect">
                <a:avLst>
                  <a:gd name="adj" fmla="val 10267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/>
              </a:p>
            </p:txBody>
          </p:sp>
          <p:sp>
            <p:nvSpPr>
              <p:cNvPr id="50" name="Retângulo: Cantos arredondados 49">
                <a:extLst>
                  <a:ext uri="{FF2B5EF4-FFF2-40B4-BE49-F238E27FC236}">
                    <a16:creationId xmlns:a16="http://schemas.microsoft.com/office/drawing/2014/main" id="{0235ED88-73D7-4913-B429-4E32943AEA7F}"/>
                  </a:ext>
                </a:extLst>
              </p:cNvPr>
              <p:cNvSpPr/>
              <p:nvPr userDrawn="1"/>
            </p:nvSpPr>
            <p:spPr>
              <a:xfrm>
                <a:off x="403854" y="4321208"/>
                <a:ext cx="2341884" cy="1104232"/>
              </a:xfrm>
              <a:prstGeom prst="roundRect">
                <a:avLst>
                  <a:gd name="adj" fmla="val 10267"/>
                </a:avLst>
              </a:prstGeom>
              <a:solidFill>
                <a:schemeClr val="bg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/>
              </a:p>
            </p:txBody>
          </p:sp>
        </p:grp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CB191BBD-9BF5-4978-AD4B-B8312B56D6F6}"/>
              </a:ext>
            </a:extLst>
          </p:cNvPr>
          <p:cNvGrpSpPr/>
          <p:nvPr userDrawn="1"/>
        </p:nvGrpSpPr>
        <p:grpSpPr>
          <a:xfrm rot="10800000">
            <a:off x="7139934" y="1470488"/>
            <a:ext cx="2341884" cy="1537384"/>
            <a:chOff x="403854" y="4069066"/>
            <a:chExt cx="2341884" cy="153738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2" name="Losango 51">
              <a:extLst>
                <a:ext uri="{FF2B5EF4-FFF2-40B4-BE49-F238E27FC236}">
                  <a16:creationId xmlns:a16="http://schemas.microsoft.com/office/drawing/2014/main" id="{33B76293-DAB7-429C-8B75-19B1BFFF1F73}"/>
                </a:ext>
              </a:extLst>
            </p:cNvPr>
            <p:cNvSpPr/>
            <p:nvPr userDrawn="1"/>
          </p:nvSpPr>
          <p:spPr>
            <a:xfrm>
              <a:off x="1244596" y="4069066"/>
              <a:ext cx="660400" cy="579120"/>
            </a:xfrm>
            <a:prstGeom prst="diamond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dirty="0"/>
            </a:p>
          </p:txBody>
        </p:sp>
        <p:grpSp>
          <p:nvGrpSpPr>
            <p:cNvPr id="53" name="Grupo 52">
              <a:extLst>
                <a:ext uri="{FF2B5EF4-FFF2-40B4-BE49-F238E27FC236}">
                  <a16:creationId xmlns:a16="http://schemas.microsoft.com/office/drawing/2014/main" id="{39136E51-5F9F-4189-97FA-588E52C7BD39}"/>
                </a:ext>
              </a:extLst>
            </p:cNvPr>
            <p:cNvGrpSpPr/>
            <p:nvPr userDrawn="1"/>
          </p:nvGrpSpPr>
          <p:grpSpPr>
            <a:xfrm>
              <a:off x="403854" y="4321208"/>
              <a:ext cx="2341884" cy="1285242"/>
              <a:chOff x="403854" y="4321208"/>
              <a:chExt cx="2341884" cy="1285242"/>
            </a:xfrm>
          </p:grpSpPr>
          <p:sp>
            <p:nvSpPr>
              <p:cNvPr id="54" name="Retângulo: Cantos arredondados 53">
                <a:extLst>
                  <a:ext uri="{FF2B5EF4-FFF2-40B4-BE49-F238E27FC236}">
                    <a16:creationId xmlns:a16="http://schemas.microsoft.com/office/drawing/2014/main" id="{4227047C-C5B6-4CAE-AE15-F77FC131354A}"/>
                  </a:ext>
                </a:extLst>
              </p:cNvPr>
              <p:cNvSpPr/>
              <p:nvPr userDrawn="1"/>
            </p:nvSpPr>
            <p:spPr>
              <a:xfrm>
                <a:off x="403854" y="4336472"/>
                <a:ext cx="2341884" cy="1269978"/>
              </a:xfrm>
              <a:prstGeom prst="roundRect">
                <a:avLst>
                  <a:gd name="adj" fmla="val 10267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/>
              </a:p>
            </p:txBody>
          </p:sp>
          <p:sp>
            <p:nvSpPr>
              <p:cNvPr id="55" name="Retângulo: Cantos arredondados 54">
                <a:extLst>
                  <a:ext uri="{FF2B5EF4-FFF2-40B4-BE49-F238E27FC236}">
                    <a16:creationId xmlns:a16="http://schemas.microsoft.com/office/drawing/2014/main" id="{2AD0B1F8-0C41-4F72-A916-C531DE13C852}"/>
                  </a:ext>
                </a:extLst>
              </p:cNvPr>
              <p:cNvSpPr/>
              <p:nvPr userDrawn="1"/>
            </p:nvSpPr>
            <p:spPr>
              <a:xfrm>
                <a:off x="403854" y="4321208"/>
                <a:ext cx="2341884" cy="1104232"/>
              </a:xfrm>
              <a:prstGeom prst="roundRect">
                <a:avLst>
                  <a:gd name="adj" fmla="val 10267"/>
                </a:avLst>
              </a:prstGeom>
              <a:solidFill>
                <a:schemeClr val="bg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t-BR" dirty="0"/>
              </a:p>
            </p:txBody>
          </p:sp>
        </p:grpSp>
      </p:grpSp>
      <p:sp>
        <p:nvSpPr>
          <p:cNvPr id="56" name="Título 55">
            <a:extLst>
              <a:ext uri="{FF2B5EF4-FFF2-40B4-BE49-F238E27FC236}">
                <a16:creationId xmlns:a16="http://schemas.microsoft.com/office/drawing/2014/main" id="{3AC4B787-D5D7-4A9A-A2BA-892A84A63E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8516" y="346242"/>
            <a:ext cx="10515600" cy="778159"/>
          </a:xfrm>
          <a:prstGeom prst="rect">
            <a:avLst/>
          </a:prstGeom>
        </p:spPr>
        <p:txBody>
          <a:bodyPr rtlCol="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Clique para editar o estilo de título Mestre</a:t>
            </a:r>
            <a:endParaRPr lang="pt-BR" dirty="0"/>
          </a:p>
        </p:txBody>
      </p:sp>
      <p:sp>
        <p:nvSpPr>
          <p:cNvPr id="58" name="Espaço Reservado para Texto 57">
            <a:extLst>
              <a:ext uri="{FF2B5EF4-FFF2-40B4-BE49-F238E27FC236}">
                <a16:creationId xmlns:a16="http://schemas.microsoft.com/office/drawing/2014/main" id="{EEF042D0-9AB6-4A7E-8DC2-5AA96AC910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26055" y="1747839"/>
            <a:ext cx="2198688" cy="294322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9" name="Espaço Reservado para Texto 57">
            <a:extLst>
              <a:ext uri="{FF2B5EF4-FFF2-40B4-BE49-F238E27FC236}">
                <a16:creationId xmlns:a16="http://schemas.microsoft.com/office/drawing/2014/main" id="{F1ABDD9A-E987-4D88-A94A-3844701C23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26055" y="2070540"/>
            <a:ext cx="2198688" cy="29432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0" name="Espaço Reservado para Texto 57">
            <a:extLst>
              <a:ext uri="{FF2B5EF4-FFF2-40B4-BE49-F238E27FC236}">
                <a16:creationId xmlns:a16="http://schemas.microsoft.com/office/drawing/2014/main" id="{EA24A090-F5C9-4DC5-A4C6-756BE14CED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16775" y="1757999"/>
            <a:ext cx="2198688" cy="294322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1" name="Espaço Reservado para Texto 57">
            <a:extLst>
              <a:ext uri="{FF2B5EF4-FFF2-40B4-BE49-F238E27FC236}">
                <a16:creationId xmlns:a16="http://schemas.microsoft.com/office/drawing/2014/main" id="{26276A48-6AF6-4E18-B2CD-0B880E531D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16775" y="2080700"/>
            <a:ext cx="2198688" cy="29432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rgbClr val="595959"/>
                </a:solidFill>
              </a:defRPr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2" name="Espaço Reservado para Texto 57">
            <a:extLst>
              <a:ext uri="{FF2B5EF4-FFF2-40B4-BE49-F238E27FC236}">
                <a16:creationId xmlns:a16="http://schemas.microsoft.com/office/drawing/2014/main" id="{A27CFD0F-25AF-4D79-8F26-6D9C362BA1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823" y="5009339"/>
            <a:ext cx="2198688" cy="294322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3" name="Espaço Reservado para Texto 57">
            <a:extLst>
              <a:ext uri="{FF2B5EF4-FFF2-40B4-BE49-F238E27FC236}">
                <a16:creationId xmlns:a16="http://schemas.microsoft.com/office/drawing/2014/main" id="{872ECCB3-F1D9-435D-9E5A-FEDC64D331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4823" y="5332040"/>
            <a:ext cx="2198688" cy="29432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4" name="Espaço Reservado para Texto 57">
            <a:extLst>
              <a:ext uri="{FF2B5EF4-FFF2-40B4-BE49-F238E27FC236}">
                <a16:creationId xmlns:a16="http://schemas.microsoft.com/office/drawing/2014/main" id="{F9C486BA-7F0F-4FDE-8512-1709168B64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18087" y="5017612"/>
            <a:ext cx="2198688" cy="294322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5" name="Espaço Reservado para Texto 57">
            <a:extLst>
              <a:ext uri="{FF2B5EF4-FFF2-40B4-BE49-F238E27FC236}">
                <a16:creationId xmlns:a16="http://schemas.microsoft.com/office/drawing/2014/main" id="{C1C4CE38-F5DF-415D-93CD-1471C1C51F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18087" y="5340313"/>
            <a:ext cx="2198688" cy="29432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6" name="Espaço Reservado para Texto 57">
            <a:extLst>
              <a:ext uri="{FF2B5EF4-FFF2-40B4-BE49-F238E27FC236}">
                <a16:creationId xmlns:a16="http://schemas.microsoft.com/office/drawing/2014/main" id="{70B1A5FD-7254-4D10-BAF3-109998A1EF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56103" y="4998704"/>
            <a:ext cx="2198688" cy="294322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7" name="Espaço Reservado para Texto 57">
            <a:extLst>
              <a:ext uri="{FF2B5EF4-FFF2-40B4-BE49-F238E27FC236}">
                <a16:creationId xmlns:a16="http://schemas.microsoft.com/office/drawing/2014/main" id="{49D1D764-CBB3-4B86-B321-2B80095F31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456103" y="5321405"/>
            <a:ext cx="2198688" cy="29432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9" name="Espaço Reservado para Texto 68">
            <a:extLst>
              <a:ext uri="{FF2B5EF4-FFF2-40B4-BE49-F238E27FC236}">
                <a16:creationId xmlns:a16="http://schemas.microsoft.com/office/drawing/2014/main" id="{7B2D4918-7013-45C4-8FA9-14CBFF98AA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44600" y="3707243"/>
            <a:ext cx="660400" cy="26421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/>
              <a:t>20XX</a:t>
            </a:r>
            <a:endParaRPr lang="pt-BR" dirty="0"/>
          </a:p>
        </p:txBody>
      </p:sp>
      <p:sp>
        <p:nvSpPr>
          <p:cNvPr id="70" name="Espaço Reservado para Texto 68">
            <a:extLst>
              <a:ext uri="{FF2B5EF4-FFF2-40B4-BE49-F238E27FC236}">
                <a16:creationId xmlns:a16="http://schemas.microsoft.com/office/drawing/2014/main" id="{D4171E06-7737-478A-8C33-AAB11606B5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0120" y="3712323"/>
            <a:ext cx="660400" cy="2540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/>
              <a:t>20XX</a:t>
            </a:r>
            <a:endParaRPr lang="pt-BR" dirty="0"/>
          </a:p>
        </p:txBody>
      </p:sp>
      <p:sp>
        <p:nvSpPr>
          <p:cNvPr id="71" name="Espaço Reservado para Texto 68">
            <a:extLst>
              <a:ext uri="{FF2B5EF4-FFF2-40B4-BE49-F238E27FC236}">
                <a16:creationId xmlns:a16="http://schemas.microsoft.com/office/drawing/2014/main" id="{9A53CF1F-27A1-402D-9394-7DC9EA9B3C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45480" y="3712323"/>
            <a:ext cx="660400" cy="2540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/>
              <a:t>20XX</a:t>
            </a:r>
            <a:endParaRPr lang="pt-BR" dirty="0"/>
          </a:p>
        </p:txBody>
      </p:sp>
      <p:sp>
        <p:nvSpPr>
          <p:cNvPr id="72" name="Espaço Reservado para Texto 68">
            <a:extLst>
              <a:ext uri="{FF2B5EF4-FFF2-40B4-BE49-F238E27FC236}">
                <a16:creationId xmlns:a16="http://schemas.microsoft.com/office/drawing/2014/main" id="{EEDA5B9B-4E29-44BD-9AB4-63CC31001C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80676" y="3707243"/>
            <a:ext cx="660400" cy="26421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/>
              <a:t>20XX</a:t>
            </a:r>
            <a:endParaRPr lang="pt-BR" dirty="0"/>
          </a:p>
        </p:txBody>
      </p:sp>
      <p:sp>
        <p:nvSpPr>
          <p:cNvPr id="73" name="Espaço Reservado para Texto 68">
            <a:extLst>
              <a:ext uri="{FF2B5EF4-FFF2-40B4-BE49-F238E27FC236}">
                <a16:creationId xmlns:a16="http://schemas.microsoft.com/office/drawing/2014/main" id="{3B7FA5A5-3F35-435F-9C91-FBBB04F5B1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225247" y="3708318"/>
            <a:ext cx="660400" cy="26206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rIns="36000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/>
              <a:t>20XX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9465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lIns="91438" tIns="45719" rIns="91438" bIns="45719"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8938DC4F-E976-4E07-9377-75E4A38EE3F5}" type="datetimeFigureOut">
              <a:rPr lang="pt-BR" smtClean="0"/>
              <a:pPr/>
              <a:t>18/03/2021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180D833-4E64-48DF-BF82-42C0AC64BC5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1494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lIns="91438" tIns="45719" rIns="91438" bIns="45719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8938DC4F-E976-4E07-9377-75E4A38EE3F5}" type="datetimeFigureOut">
              <a:rPr lang="pt-BR" smtClean="0"/>
              <a:pPr/>
              <a:t>18/03/2021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180D833-4E64-48DF-BF82-42C0AC64BC5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7977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0" cy="2852737"/>
          </a:xfrm>
          <a:prstGeom prst="rect">
            <a:avLst/>
          </a:prstGeom>
        </p:spPr>
        <p:txBody>
          <a:bodyPr lIns="91438" tIns="45719" rIns="91438" bIns="45719"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49" y="4589464"/>
            <a:ext cx="10515600" cy="1500187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8938DC4F-E976-4E07-9377-75E4A38EE3F5}" type="datetimeFigureOut">
              <a:rPr lang="pt-BR" smtClean="0"/>
              <a:pPr/>
              <a:t>18/03/2021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180D833-4E64-48DF-BF82-42C0AC64BC5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7775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  <a:prstGeom prst="rect">
            <a:avLst/>
          </a:prstGeom>
        </p:spPr>
        <p:txBody>
          <a:bodyPr lIns="91438" tIns="45719" rIns="91438" bIns="45719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  <a:prstGeom prst="rect">
            <a:avLst/>
          </a:prstGeom>
        </p:spPr>
        <p:txBody>
          <a:bodyPr lIns="91438" tIns="45719" rIns="91438" bIns="45719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8938DC4F-E976-4E07-9377-75E4A38EE3F5}" type="datetimeFigureOut">
              <a:rPr lang="pt-BR" smtClean="0"/>
              <a:pPr/>
              <a:t>18/03/2021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180D833-4E64-48DF-BF82-42C0AC64BC5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688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lIns="91438" tIns="45719" rIns="91438" bIns="45719"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 lIns="91438" tIns="45719" rIns="91438" bIns="45719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lIns="91438" tIns="45719" rIns="91438" bIns="45719"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 lIns="91438" tIns="45719" rIns="91438" bIns="45719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8938DC4F-E976-4E07-9377-75E4A38EE3F5}" type="datetimeFigureOut">
              <a:rPr lang="pt-BR" smtClean="0"/>
              <a:pPr/>
              <a:t>18/03/2021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180D833-4E64-48DF-BF82-42C0AC64BC5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6419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8938DC4F-E976-4E07-9377-75E4A38EE3F5}" type="datetimeFigureOut">
              <a:rPr lang="pt-BR" smtClean="0"/>
              <a:pPr/>
              <a:t>18/03/2021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180D833-4E64-48DF-BF82-42C0AC64BC5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3106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/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BE20-3253-467D-B5E5-277F5ED9726F}" type="datetimeFigureOut">
              <a:rPr lang="pt-BR" smtClean="0"/>
              <a:pPr/>
              <a:t>18/03/2021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BB2E-5D00-49BA-B110-6992A804FA7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8938DC4F-E976-4E07-9377-75E4A38EE3F5}" type="datetimeFigureOut">
              <a:rPr lang="pt-BR" smtClean="0"/>
              <a:pPr/>
              <a:t>18/03/2021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180D833-4E64-48DF-BF82-42C0AC64BC5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8772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lIns="91438" tIns="45719" rIns="91438" bIns="45719"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8938DC4F-E976-4E07-9377-75E4A38EE3F5}" type="datetimeFigureOut">
              <a:rPr lang="pt-BR" smtClean="0"/>
              <a:pPr/>
              <a:t>18/03/2021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180D833-4E64-48DF-BF82-42C0AC64BC5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4787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lIns="91438" tIns="45719" rIns="91438" bIns="45719"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8938DC4F-E976-4E07-9377-75E4A38EE3F5}" type="datetimeFigureOut">
              <a:rPr lang="pt-BR" smtClean="0"/>
              <a:pPr/>
              <a:t>18/03/2021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180D833-4E64-48DF-BF82-42C0AC64BC5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73215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eaVert" lIns="91438" tIns="45719" rIns="91438" bIns="45719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8938DC4F-E976-4E07-9377-75E4A38EE3F5}" type="datetimeFigureOut">
              <a:rPr lang="pt-BR" smtClean="0"/>
              <a:pPr/>
              <a:t>18/03/2021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180D833-4E64-48DF-BF82-42C0AC64BC5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24289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9"/>
          </a:xfrm>
          <a:prstGeom prst="rect">
            <a:avLst/>
          </a:prstGeom>
        </p:spPr>
        <p:txBody>
          <a:bodyPr vert="eaVert" lIns="91438" tIns="45719" rIns="91438" bIns="45719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9"/>
          </a:xfrm>
          <a:prstGeom prst="rect">
            <a:avLst/>
          </a:prstGeom>
        </p:spPr>
        <p:txBody>
          <a:bodyPr vert="eaVert" lIns="91438" tIns="45719" rIns="91438" bIns="45719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8938DC4F-E976-4E07-9377-75E4A38EE3F5}" type="datetimeFigureOut">
              <a:rPr lang="pt-BR" smtClean="0"/>
              <a:pPr/>
              <a:t>18/03/2021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180D833-4E64-48DF-BF82-42C0AC64BC5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8288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BE20-3253-467D-B5E5-277F5ED9726F}" type="datetimeFigureOut">
              <a:rPr lang="pt-BR" smtClean="0"/>
              <a:pPr/>
              <a:t>18/03/2021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BB2E-5D00-49BA-B110-6992A804FA7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BE20-3253-467D-B5E5-277F5ED9726F}" type="datetimeFigureOut">
              <a:rPr lang="pt-BR" smtClean="0"/>
              <a:pPr/>
              <a:t>18/03/2021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BB2E-5D00-49BA-B110-6992A804FA7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BE20-3253-467D-B5E5-277F5ED9726F}" type="datetimeFigureOut">
              <a:rPr lang="pt-BR" smtClean="0"/>
              <a:pPr/>
              <a:t>18/03/2021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BB2E-5D00-49BA-B110-6992A804FA7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BE20-3253-467D-B5E5-277F5ED9726F}" type="datetimeFigureOut">
              <a:rPr lang="pt-BR" smtClean="0"/>
              <a:pPr/>
              <a:t>18/03/2021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BB2E-5D00-49BA-B110-6992A804FA7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BE20-3253-467D-B5E5-277F5ED9726F}" type="datetimeFigureOut">
              <a:rPr lang="pt-BR" smtClean="0"/>
              <a:pPr/>
              <a:t>18/03/2021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BB2E-5D00-49BA-B110-6992A804FA7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BE20-3253-467D-B5E5-277F5ED9726F}" type="datetimeFigureOut">
              <a:rPr lang="pt-BR" smtClean="0"/>
              <a:pPr/>
              <a:t>18/03/2021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BB2E-5D00-49BA-B110-6992A804FA7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BE20-3253-467D-B5E5-277F5ED9726F}" type="datetimeFigureOut">
              <a:rPr lang="pt-BR" smtClean="0"/>
              <a:pPr/>
              <a:t>18/03/2021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BB2E-5D00-49BA-B110-6992A804FA7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"/>
            <a:ext cx="12192000" cy="98298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286239" y="214291"/>
            <a:ext cx="7448525" cy="571504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r>
              <a:rPr lang="pt-BR" dirty="0"/>
              <a:t>Atribuições da ANP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CBE20-3253-467D-B5E5-277F5ED9726F}" type="datetimeFigureOut">
              <a:rPr lang="pt-BR" smtClean="0"/>
              <a:pPr/>
              <a:t>18/03/2021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DBB2E-5D00-49BA-B110-6992A804FA7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3" r:id="rId13"/>
  </p:sldLayoutIdLst>
  <p:txStyles>
    <p:titleStyle>
      <a:lvl1pPr algn="r" defTabSz="914377" rtl="0" eaLnBrk="1" latinLnBrk="0" hangingPunct="1">
        <a:spcBef>
          <a:spcPct val="0"/>
        </a:spcBef>
        <a:buNone/>
        <a:defRPr sz="32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483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microsoft.com/office/2007/relationships/hdphoto" Target="../media/hdphoto3.wdp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7408" y="1916832"/>
            <a:ext cx="11161240" cy="4392487"/>
          </a:xfrm>
        </p:spPr>
        <p:txBody>
          <a:bodyPr/>
          <a:lstStyle/>
          <a:p>
            <a:pPr algn="l"/>
            <a:r>
              <a:rPr lang="pt-B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Seminário de Avaliação do Mercado de Combustíveis 2021</a:t>
            </a:r>
            <a:br>
              <a:rPr lang="pt-B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(Ano-base 2020)</a:t>
            </a:r>
            <a:br>
              <a:rPr lang="pt-BR" sz="4400" dirty="0"/>
            </a:br>
            <a:br>
              <a:rPr lang="pt-BR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Abril de 2021</a:t>
            </a:r>
            <a:br>
              <a:rPr lang="pt-BR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3500" dirty="0"/>
            </a:br>
            <a:endParaRPr lang="pt-BR" sz="35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88B416-F878-4F79-B84E-DD9AC836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Matriz Veicular Nacional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D03CE3CC-C00D-4B90-9A10-31A9B4999109}"/>
              </a:ext>
            </a:extLst>
          </p:cNvPr>
          <p:cNvSpPr/>
          <p:nvPr/>
        </p:nvSpPr>
        <p:spPr>
          <a:xfrm>
            <a:off x="479376" y="4940729"/>
            <a:ext cx="7632848" cy="144059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lvl="1" algn="ctr"/>
            <a:r>
              <a:rPr lang="pt-BR" sz="26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 de retração do consumo de combustíveis em decorrência da pandemia do Coronavírus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577C523-E288-449F-A790-614761AED8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3138590"/>
              </p:ext>
            </p:extLst>
          </p:nvPr>
        </p:nvGraphicFramePr>
        <p:xfrm>
          <a:off x="479376" y="1052736"/>
          <a:ext cx="532859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BF0B89F-8063-48F4-B326-AC707CAEFD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65005"/>
              </p:ext>
            </p:extLst>
          </p:nvPr>
        </p:nvGraphicFramePr>
        <p:xfrm>
          <a:off x="6489746" y="1052736"/>
          <a:ext cx="532800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1573B1A8-4BEF-4CEE-97F2-57E9051D2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1171" y="4940729"/>
            <a:ext cx="3166575" cy="183570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A1D1073-811F-4A3E-91DA-CA4B3453D208}"/>
              </a:ext>
            </a:extLst>
          </p:cNvPr>
          <p:cNvSpPr txBox="1"/>
          <p:nvPr/>
        </p:nvSpPr>
        <p:spPr>
          <a:xfrm>
            <a:off x="479376" y="4335487"/>
            <a:ext cx="1440160" cy="46166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/>
              <a:t>Etanol Total: 26,44%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46B39A2-1270-4427-B518-1E22767A0855}"/>
              </a:ext>
            </a:extLst>
          </p:cNvPr>
          <p:cNvSpPr txBox="1"/>
          <p:nvPr/>
        </p:nvSpPr>
        <p:spPr>
          <a:xfrm>
            <a:off x="0" y="6597352"/>
            <a:ext cx="4799656" cy="21544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Fonte: Sistema SIMP/ANP. Dados declaratórios informados pelos agentes à ANP. *GNV – Fonte </a:t>
            </a:r>
            <a:r>
              <a:rPr lang="pt-BR" sz="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Abegás</a:t>
            </a:r>
            <a:endParaRPr lang="pt-BR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6021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C63214-584C-4E59-9006-B27ECA60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39" y="214291"/>
            <a:ext cx="7448525" cy="571504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pt-BR" dirty="0"/>
              <a:t>Gasolina C</a:t>
            </a:r>
            <a:br>
              <a:rPr lang="pt-BR" dirty="0"/>
            </a:br>
            <a:r>
              <a:rPr lang="pt-BR" dirty="0"/>
              <a:t> 2020/2019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3EF0D1E-C808-47F6-975F-C3665C5E1B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4992904"/>
              </p:ext>
            </p:extLst>
          </p:nvPr>
        </p:nvGraphicFramePr>
        <p:xfrm>
          <a:off x="174886" y="1556792"/>
          <a:ext cx="8222705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4" name="Agrupar 23">
            <a:extLst>
              <a:ext uri="{FF2B5EF4-FFF2-40B4-BE49-F238E27FC236}">
                <a16:creationId xmlns:a16="http://schemas.microsoft.com/office/drawing/2014/main" id="{1629731C-2D5E-4AD9-BDE9-F2FBC0A0A82F}"/>
              </a:ext>
            </a:extLst>
          </p:cNvPr>
          <p:cNvGrpSpPr/>
          <p:nvPr/>
        </p:nvGrpSpPr>
        <p:grpSpPr>
          <a:xfrm>
            <a:off x="2045635" y="1556792"/>
            <a:ext cx="3978357" cy="3414356"/>
            <a:chOff x="2030645" y="1181762"/>
            <a:chExt cx="3978357" cy="3414356"/>
          </a:xfrm>
        </p:grpSpPr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3D535E33-8DBA-42A4-8E6D-32136EC1234A}"/>
                </a:ext>
              </a:extLst>
            </p:cNvPr>
            <p:cNvSpPr txBox="1"/>
            <p:nvPr/>
          </p:nvSpPr>
          <p:spPr>
            <a:xfrm>
              <a:off x="2480609" y="1181762"/>
              <a:ext cx="352839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2000" b="1" dirty="0"/>
                <a:t>Março/20: Início da Pandemia</a:t>
              </a:r>
            </a:p>
          </p:txBody>
        </p:sp>
        <p:cxnSp>
          <p:nvCxnSpPr>
            <p:cNvPr id="19" name="Conector de Seta Reta 18">
              <a:extLst>
                <a:ext uri="{FF2B5EF4-FFF2-40B4-BE49-F238E27FC236}">
                  <a16:creationId xmlns:a16="http://schemas.microsoft.com/office/drawing/2014/main" id="{DC256025-D2F4-4528-A79F-CBFBAB73CD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49596" y="1571782"/>
              <a:ext cx="0" cy="3024336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Imagem 21" descr="Uma flor vermelha&#10;&#10;Descrição gerada automaticamente com confiança média">
              <a:extLst>
                <a:ext uri="{FF2B5EF4-FFF2-40B4-BE49-F238E27FC236}">
                  <a16:creationId xmlns:a16="http://schemas.microsoft.com/office/drawing/2014/main" id="{28A8BD72-02D6-42EC-A495-044246DC5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645" y="1278820"/>
              <a:ext cx="477002" cy="221753"/>
            </a:xfrm>
            <a:prstGeom prst="rect">
              <a:avLst/>
            </a:prstGeom>
          </p:spPr>
        </p:pic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91D5443-FDA4-4DDB-8A37-058AD29AD5A0}"/>
              </a:ext>
            </a:extLst>
          </p:cNvPr>
          <p:cNvSpPr txBox="1"/>
          <p:nvPr/>
        </p:nvSpPr>
        <p:spPr>
          <a:xfrm>
            <a:off x="0" y="6597352"/>
            <a:ext cx="4799656" cy="21544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Fonte: Sistema SIMP/ANP. Dados declaratórios informados pelos agentes à ANP.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FF0DB9FC-A202-4169-B9EA-86DA38DB369E}"/>
              </a:ext>
            </a:extLst>
          </p:cNvPr>
          <p:cNvGrpSpPr/>
          <p:nvPr/>
        </p:nvGrpSpPr>
        <p:grpSpPr>
          <a:xfrm>
            <a:off x="8013178" y="2732454"/>
            <a:ext cx="4003936" cy="3000802"/>
            <a:chOff x="8013178" y="2155808"/>
            <a:chExt cx="4003936" cy="3000802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5EBA470F-F16C-4735-B697-37C075E6A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92814" y="2155808"/>
              <a:ext cx="3924300" cy="2800350"/>
            </a:xfrm>
            <a:prstGeom prst="rect">
              <a:avLst/>
            </a:prstGeom>
          </p:spPr>
        </p:pic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68EACAEA-0E56-4505-8DFE-A3982CFFEBEF}"/>
                </a:ext>
              </a:extLst>
            </p:cNvPr>
            <p:cNvSpPr txBox="1"/>
            <p:nvPr/>
          </p:nvSpPr>
          <p:spPr>
            <a:xfrm>
              <a:off x="8013178" y="4941168"/>
              <a:ext cx="1430327" cy="21544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lIns="91438" tIns="45719" rIns="91438" bIns="45719" rtlCol="0">
              <a:spAutoFit/>
            </a:bodyPr>
            <a:lstStyle/>
            <a:p>
              <a:r>
                <a:rPr lang="pt-BR" sz="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(volume em mil m³)</a:t>
              </a:r>
            </a:p>
          </p:txBody>
        </p: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3F8DF48-E7FA-4079-A9D8-865FBEBEFBCD}"/>
              </a:ext>
            </a:extLst>
          </p:cNvPr>
          <p:cNvSpPr txBox="1"/>
          <p:nvPr/>
        </p:nvSpPr>
        <p:spPr>
          <a:xfrm>
            <a:off x="0" y="1084676"/>
            <a:ext cx="12192000" cy="400109"/>
          </a:xfrm>
          <a:prstGeom prst="rect">
            <a:avLst/>
          </a:prstGeom>
          <a:gradFill flip="none" rotWithShape="1">
            <a:gsLst>
              <a:gs pos="14000">
                <a:schemeClr val="bg1">
                  <a:lumMod val="95000"/>
                </a:schemeClr>
              </a:gs>
              <a:gs pos="0">
                <a:schemeClr val="tx1"/>
              </a:gs>
              <a:gs pos="6000">
                <a:schemeClr val="tx1">
                  <a:lumMod val="50000"/>
                  <a:lumOff val="50000"/>
                </a:schemeClr>
              </a:gs>
            </a:gsLst>
            <a:lin ang="10800000" scaled="1"/>
            <a:tileRect/>
          </a:gradFill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Vendas Internas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F2495565-3019-4F2A-9D0B-69E2591FE1EC}"/>
              </a:ext>
            </a:extLst>
          </p:cNvPr>
          <p:cNvGrpSpPr/>
          <p:nvPr/>
        </p:nvGrpSpPr>
        <p:grpSpPr>
          <a:xfrm>
            <a:off x="8397591" y="1713000"/>
            <a:ext cx="3312368" cy="707888"/>
            <a:chOff x="8616280" y="1772818"/>
            <a:chExt cx="3312368" cy="857119"/>
          </a:xfrm>
        </p:grpSpPr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5CB8A166-C25C-4D44-97D3-7134113A06B0}"/>
                </a:ext>
              </a:extLst>
            </p:cNvPr>
            <p:cNvSpPr txBox="1"/>
            <p:nvPr/>
          </p:nvSpPr>
          <p:spPr>
            <a:xfrm>
              <a:off x="8616280" y="1772818"/>
              <a:ext cx="3312368" cy="857114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</p:spPr>
          <p:txBody>
            <a:bodyPr wrap="square" lIns="91438" tIns="45719" rIns="91438" bIns="45719" rtlCol="0">
              <a:spAutoFit/>
            </a:bodyPr>
            <a:lstStyle/>
            <a:p>
              <a:pPr algn="ctr"/>
              <a:r>
                <a:rPr lang="pt-BR" sz="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                  </a:t>
              </a:r>
              <a:r>
                <a:rPr lang="pt-BR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6,13</a:t>
              </a:r>
              <a:r>
                <a:rPr lang="pt-BR" sz="4000" b="1" dirty="0">
                  <a:solidFill>
                    <a:srgbClr val="FF0000"/>
                  </a:solidFill>
                </a:rPr>
                <a:t>%</a:t>
              </a:r>
            </a:p>
          </p:txBody>
        </p:sp>
        <p:sp>
          <p:nvSpPr>
            <p:cNvPr id="18" name="Seta para a direita listrada 33">
              <a:extLst>
                <a:ext uri="{FF2B5EF4-FFF2-40B4-BE49-F238E27FC236}">
                  <a16:creationId xmlns:a16="http://schemas.microsoft.com/office/drawing/2014/main" id="{F5F40211-1B45-40BE-A090-F9837002AA01}"/>
                </a:ext>
              </a:extLst>
            </p:cNvPr>
            <p:cNvSpPr/>
            <p:nvPr/>
          </p:nvSpPr>
          <p:spPr>
            <a:xfrm rot="5400000">
              <a:off x="8801266" y="1877342"/>
              <a:ext cx="857118" cy="648072"/>
            </a:xfrm>
            <a:prstGeom prst="stripedRightArrow">
              <a:avLst/>
            </a:prstGeom>
            <a:solidFill>
              <a:srgbClr val="FF0000">
                <a:alpha val="80000"/>
              </a:srgbClr>
            </a:solidFill>
            <a:ln>
              <a:solidFill>
                <a:schemeClr val="tx1">
                  <a:alpha val="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3684834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C63214-584C-4E59-9006-B27ECA607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900" dirty="0"/>
              <a:t>Etanol Hidratado</a:t>
            </a:r>
            <a:br>
              <a:rPr lang="pt-BR" sz="2900" dirty="0"/>
            </a:br>
            <a:r>
              <a:rPr lang="pt-BR" sz="2900" dirty="0"/>
              <a:t> 2020/2019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8654441-48AC-406B-9351-1B81CF21AD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821563"/>
              </p:ext>
            </p:extLst>
          </p:nvPr>
        </p:nvGraphicFramePr>
        <p:xfrm>
          <a:off x="191344" y="1557336"/>
          <a:ext cx="8222400" cy="48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03C51282-02BC-4215-872C-C60A26963575}"/>
              </a:ext>
            </a:extLst>
          </p:cNvPr>
          <p:cNvSpPr txBox="1"/>
          <p:nvPr/>
        </p:nvSpPr>
        <p:spPr>
          <a:xfrm>
            <a:off x="0" y="6597352"/>
            <a:ext cx="4799656" cy="21544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Fonte: Sistema SIMP/ANP. Dados declaratórios informados pelos agentes à ANP.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18A57D48-7291-4E07-BFDB-13361FF196D8}"/>
              </a:ext>
            </a:extLst>
          </p:cNvPr>
          <p:cNvGrpSpPr/>
          <p:nvPr/>
        </p:nvGrpSpPr>
        <p:grpSpPr>
          <a:xfrm>
            <a:off x="8194065" y="2757497"/>
            <a:ext cx="3745581" cy="2975759"/>
            <a:chOff x="8194065" y="2180851"/>
            <a:chExt cx="3745581" cy="2975759"/>
          </a:xfrm>
        </p:grpSpPr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B75133CA-0413-4C64-AA71-95107A3B729F}"/>
                </a:ext>
              </a:extLst>
            </p:cNvPr>
            <p:cNvSpPr txBox="1"/>
            <p:nvPr/>
          </p:nvSpPr>
          <p:spPr>
            <a:xfrm>
              <a:off x="8194065" y="4941168"/>
              <a:ext cx="1430327" cy="21544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lIns="91438" tIns="45719" rIns="91438" bIns="45719" rtlCol="0">
              <a:spAutoFit/>
            </a:bodyPr>
            <a:lstStyle/>
            <a:p>
              <a:r>
                <a:rPr lang="pt-BR" sz="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(volume em mil m³)</a:t>
              </a:r>
            </a:p>
          </p:txBody>
        </p:sp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C5FC928F-6325-4A8E-8DC8-6CCF5B778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5371" y="2180851"/>
              <a:ext cx="3724275" cy="2800350"/>
            </a:xfrm>
            <a:prstGeom prst="rect">
              <a:avLst/>
            </a:prstGeom>
          </p:spPr>
        </p:pic>
      </p:grp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C83EE19-BC19-45B7-B93B-1B2E99836523}"/>
              </a:ext>
            </a:extLst>
          </p:cNvPr>
          <p:cNvSpPr txBox="1"/>
          <p:nvPr/>
        </p:nvSpPr>
        <p:spPr>
          <a:xfrm>
            <a:off x="0" y="1084676"/>
            <a:ext cx="12192000" cy="400109"/>
          </a:xfrm>
          <a:prstGeom prst="rect">
            <a:avLst/>
          </a:prstGeom>
          <a:gradFill flip="none" rotWithShape="1">
            <a:gsLst>
              <a:gs pos="14000">
                <a:schemeClr val="bg1">
                  <a:lumMod val="95000"/>
                </a:schemeClr>
              </a:gs>
              <a:gs pos="0">
                <a:schemeClr val="tx1"/>
              </a:gs>
              <a:gs pos="6000">
                <a:schemeClr val="tx1">
                  <a:lumMod val="50000"/>
                  <a:lumOff val="50000"/>
                </a:schemeClr>
              </a:gs>
            </a:gsLst>
            <a:lin ang="10800000" scaled="1"/>
            <a:tileRect/>
          </a:gradFill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Vendas Internas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DFB8543E-24FC-40C0-9F4C-7A741A29EF22}"/>
              </a:ext>
            </a:extLst>
          </p:cNvPr>
          <p:cNvGrpSpPr/>
          <p:nvPr/>
        </p:nvGrpSpPr>
        <p:grpSpPr>
          <a:xfrm>
            <a:off x="2045635" y="1556792"/>
            <a:ext cx="3978357" cy="3414356"/>
            <a:chOff x="2030645" y="1181762"/>
            <a:chExt cx="3978357" cy="3414356"/>
          </a:xfrm>
        </p:grpSpPr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A128B5C6-C66F-4298-8039-A922765D98B9}"/>
                </a:ext>
              </a:extLst>
            </p:cNvPr>
            <p:cNvSpPr txBox="1"/>
            <p:nvPr/>
          </p:nvSpPr>
          <p:spPr>
            <a:xfrm>
              <a:off x="2480609" y="1181762"/>
              <a:ext cx="352839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2000" b="1" dirty="0"/>
                <a:t>Março/20: Início da Pandemia</a:t>
              </a:r>
            </a:p>
          </p:txBody>
        </p:sp>
        <p:cxnSp>
          <p:nvCxnSpPr>
            <p:cNvPr id="21" name="Conector de Seta Reta 20">
              <a:extLst>
                <a:ext uri="{FF2B5EF4-FFF2-40B4-BE49-F238E27FC236}">
                  <a16:creationId xmlns:a16="http://schemas.microsoft.com/office/drawing/2014/main" id="{88413B3A-F4EA-456B-BB60-3B534B4004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49596" y="1571782"/>
              <a:ext cx="0" cy="3024336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Imagem 21" descr="Uma flor vermelha&#10;&#10;Descrição gerada automaticamente com confiança média">
              <a:extLst>
                <a:ext uri="{FF2B5EF4-FFF2-40B4-BE49-F238E27FC236}">
                  <a16:creationId xmlns:a16="http://schemas.microsoft.com/office/drawing/2014/main" id="{ED57E232-287B-4FA0-94BF-5AC2BDCC8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645" y="1278820"/>
              <a:ext cx="477002" cy="221753"/>
            </a:xfrm>
            <a:prstGeom prst="rect">
              <a:avLst/>
            </a:prstGeom>
          </p:spPr>
        </p:pic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95BBFDA8-D673-4493-8667-DD046B45E8AD}"/>
              </a:ext>
            </a:extLst>
          </p:cNvPr>
          <p:cNvGrpSpPr/>
          <p:nvPr/>
        </p:nvGrpSpPr>
        <p:grpSpPr>
          <a:xfrm>
            <a:off x="8397591" y="1713000"/>
            <a:ext cx="3312368" cy="707888"/>
            <a:chOff x="8616280" y="1772818"/>
            <a:chExt cx="3312368" cy="857119"/>
          </a:xfrm>
        </p:grpSpPr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48679DF4-8286-41DA-9884-24FCB59ACE7F}"/>
                </a:ext>
              </a:extLst>
            </p:cNvPr>
            <p:cNvSpPr txBox="1"/>
            <p:nvPr/>
          </p:nvSpPr>
          <p:spPr>
            <a:xfrm>
              <a:off x="8616280" y="1772818"/>
              <a:ext cx="3312368" cy="857114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</p:spPr>
          <p:txBody>
            <a:bodyPr wrap="square" lIns="91438" tIns="45719" rIns="91438" bIns="45719" rtlCol="0">
              <a:spAutoFit/>
            </a:bodyPr>
            <a:lstStyle/>
            <a:p>
              <a:pPr algn="ctr"/>
              <a:r>
                <a:rPr lang="pt-BR" sz="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                  </a:t>
              </a:r>
              <a:r>
                <a:rPr lang="pt-BR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14,58</a:t>
              </a:r>
              <a:r>
                <a:rPr lang="pt-BR" sz="4000" b="1" dirty="0">
                  <a:solidFill>
                    <a:srgbClr val="FF0000"/>
                  </a:solidFill>
                </a:rPr>
                <a:t>%</a:t>
              </a:r>
            </a:p>
          </p:txBody>
        </p:sp>
        <p:sp>
          <p:nvSpPr>
            <p:cNvPr id="18" name="Seta para a direita listrada 33">
              <a:extLst>
                <a:ext uri="{FF2B5EF4-FFF2-40B4-BE49-F238E27FC236}">
                  <a16:creationId xmlns:a16="http://schemas.microsoft.com/office/drawing/2014/main" id="{98CB3A68-43AE-4751-B6A4-437E236482D1}"/>
                </a:ext>
              </a:extLst>
            </p:cNvPr>
            <p:cNvSpPr/>
            <p:nvPr/>
          </p:nvSpPr>
          <p:spPr>
            <a:xfrm rot="5400000">
              <a:off x="8801266" y="1877342"/>
              <a:ext cx="857118" cy="648072"/>
            </a:xfrm>
            <a:prstGeom prst="stripedRightArrow">
              <a:avLst/>
            </a:prstGeom>
            <a:solidFill>
              <a:srgbClr val="FF0000">
                <a:alpha val="80000"/>
              </a:srgbClr>
            </a:solidFill>
            <a:ln>
              <a:solidFill>
                <a:schemeClr val="tx1">
                  <a:alpha val="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015888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C63214-584C-4E59-9006-B27ECA607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900" dirty="0"/>
              <a:t>Óleo Diesel B</a:t>
            </a:r>
            <a:br>
              <a:rPr lang="pt-BR" sz="2900" dirty="0"/>
            </a:br>
            <a:r>
              <a:rPr lang="pt-BR" sz="2900" dirty="0"/>
              <a:t> 2020/2019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D23B3F45-E785-4BD0-8EFF-1EA8E4A463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5229456"/>
              </p:ext>
            </p:extLst>
          </p:nvPr>
        </p:nvGraphicFramePr>
        <p:xfrm>
          <a:off x="407368" y="1557336"/>
          <a:ext cx="8222400" cy="48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84EAA671-8896-4F60-B517-7A134A3ECC42}"/>
              </a:ext>
            </a:extLst>
          </p:cNvPr>
          <p:cNvSpPr txBox="1"/>
          <p:nvPr/>
        </p:nvSpPr>
        <p:spPr>
          <a:xfrm>
            <a:off x="0" y="6597352"/>
            <a:ext cx="4799656" cy="21544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Fonte: Sistema SIMP/ANP. Dados declaratórios informados pelos agentes à ANP.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35951B2-1CB7-4DDB-8169-85E43F1CEFB8}"/>
              </a:ext>
            </a:extLst>
          </p:cNvPr>
          <p:cNvSpPr txBox="1"/>
          <p:nvPr/>
        </p:nvSpPr>
        <p:spPr>
          <a:xfrm>
            <a:off x="0" y="1084676"/>
            <a:ext cx="12192000" cy="400109"/>
          </a:xfrm>
          <a:prstGeom prst="rect">
            <a:avLst/>
          </a:prstGeom>
          <a:gradFill flip="none" rotWithShape="1">
            <a:gsLst>
              <a:gs pos="14000">
                <a:schemeClr val="bg1">
                  <a:lumMod val="95000"/>
                </a:schemeClr>
              </a:gs>
              <a:gs pos="0">
                <a:schemeClr val="tx1"/>
              </a:gs>
              <a:gs pos="6000">
                <a:schemeClr val="tx1">
                  <a:lumMod val="50000"/>
                  <a:lumOff val="50000"/>
                </a:schemeClr>
              </a:gs>
            </a:gsLst>
            <a:lin ang="10800000" scaled="1"/>
            <a:tileRect/>
          </a:gradFill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Vendas Internas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D9E6E63E-6AAD-45F5-83F6-D42C82857F2D}"/>
              </a:ext>
            </a:extLst>
          </p:cNvPr>
          <p:cNvGrpSpPr/>
          <p:nvPr/>
        </p:nvGrpSpPr>
        <p:grpSpPr>
          <a:xfrm>
            <a:off x="2276649" y="1556792"/>
            <a:ext cx="3978357" cy="3414356"/>
            <a:chOff x="2030645" y="1181762"/>
            <a:chExt cx="3978357" cy="3414356"/>
          </a:xfrm>
        </p:grpSpPr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421FFA54-AE2F-427B-8BE0-B78B1D76F349}"/>
                </a:ext>
              </a:extLst>
            </p:cNvPr>
            <p:cNvSpPr txBox="1"/>
            <p:nvPr/>
          </p:nvSpPr>
          <p:spPr>
            <a:xfrm>
              <a:off x="2480609" y="1181762"/>
              <a:ext cx="352839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2000" b="1" dirty="0"/>
                <a:t>Março/20: Início da Pandemia</a:t>
              </a:r>
            </a:p>
          </p:txBody>
        </p:sp>
        <p:cxnSp>
          <p:nvCxnSpPr>
            <p:cNvPr id="21" name="Conector de Seta Reta 20">
              <a:extLst>
                <a:ext uri="{FF2B5EF4-FFF2-40B4-BE49-F238E27FC236}">
                  <a16:creationId xmlns:a16="http://schemas.microsoft.com/office/drawing/2014/main" id="{80C46543-571A-49E1-A452-A6199F13EA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49596" y="1571782"/>
              <a:ext cx="0" cy="3024336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Imagem 21" descr="Uma flor vermelha&#10;&#10;Descrição gerada automaticamente com confiança média">
              <a:extLst>
                <a:ext uri="{FF2B5EF4-FFF2-40B4-BE49-F238E27FC236}">
                  <a16:creationId xmlns:a16="http://schemas.microsoft.com/office/drawing/2014/main" id="{C143CB10-F3A2-4634-BAA1-541670C27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645" y="1278820"/>
              <a:ext cx="477002" cy="221753"/>
            </a:xfrm>
            <a:prstGeom prst="rect">
              <a:avLst/>
            </a:prstGeom>
          </p:spPr>
        </p:pic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C7132A09-9026-4065-971C-969EE440A40B}"/>
              </a:ext>
            </a:extLst>
          </p:cNvPr>
          <p:cNvGrpSpPr/>
          <p:nvPr/>
        </p:nvGrpSpPr>
        <p:grpSpPr>
          <a:xfrm>
            <a:off x="8184232" y="2734814"/>
            <a:ext cx="3816424" cy="2998442"/>
            <a:chOff x="8184232" y="2170798"/>
            <a:chExt cx="3816424" cy="2998442"/>
          </a:xfrm>
        </p:grpSpPr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3D1F890B-66A0-4325-B22B-F8F0606FAEFB}"/>
                </a:ext>
              </a:extLst>
            </p:cNvPr>
            <p:cNvSpPr txBox="1"/>
            <p:nvPr/>
          </p:nvSpPr>
          <p:spPr>
            <a:xfrm>
              <a:off x="8184232" y="4953798"/>
              <a:ext cx="1430327" cy="21544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lIns="91438" tIns="45719" rIns="91438" bIns="45719" rtlCol="0">
              <a:spAutoFit/>
            </a:bodyPr>
            <a:lstStyle/>
            <a:p>
              <a:r>
                <a:rPr lang="pt-BR" sz="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(volume em mil m³)</a:t>
              </a:r>
            </a:p>
          </p:txBody>
        </p:sp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6BA1B786-DA58-4DBF-A710-609E7FCC5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76381" y="2170798"/>
              <a:ext cx="3724275" cy="2800350"/>
            </a:xfrm>
            <a:prstGeom prst="rect">
              <a:avLst/>
            </a:prstGeom>
          </p:spPr>
        </p:pic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A0F20886-6F8F-432C-B4F0-D2ECC34D216A}"/>
              </a:ext>
            </a:extLst>
          </p:cNvPr>
          <p:cNvGrpSpPr/>
          <p:nvPr/>
        </p:nvGrpSpPr>
        <p:grpSpPr>
          <a:xfrm>
            <a:off x="8397591" y="1713000"/>
            <a:ext cx="3312368" cy="707888"/>
            <a:chOff x="8616280" y="1772818"/>
            <a:chExt cx="3312368" cy="857119"/>
          </a:xfrm>
        </p:grpSpPr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F9F7B95C-90C5-4B31-B665-B618BCDCE027}"/>
                </a:ext>
              </a:extLst>
            </p:cNvPr>
            <p:cNvSpPr txBox="1"/>
            <p:nvPr/>
          </p:nvSpPr>
          <p:spPr>
            <a:xfrm>
              <a:off x="8616280" y="1772818"/>
              <a:ext cx="3312368" cy="857114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</p:spPr>
          <p:txBody>
            <a:bodyPr wrap="square" lIns="91438" tIns="45719" rIns="91438" bIns="45719" rtlCol="0">
              <a:spAutoFit/>
            </a:bodyPr>
            <a:lstStyle/>
            <a:p>
              <a:pPr algn="ctr"/>
              <a:r>
                <a:rPr lang="pt-BR" sz="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                  </a:t>
              </a:r>
              <a:r>
                <a:rPr lang="pt-BR" sz="4000" b="1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0,30</a:t>
              </a:r>
              <a:r>
                <a:rPr lang="pt-BR" sz="4000" b="1" dirty="0">
                  <a:solidFill>
                    <a:srgbClr val="92D050"/>
                  </a:solidFill>
                </a:rPr>
                <a:t>%</a:t>
              </a:r>
            </a:p>
          </p:txBody>
        </p:sp>
        <p:sp>
          <p:nvSpPr>
            <p:cNvPr id="18" name="Seta para a direita listrada 33">
              <a:extLst>
                <a:ext uri="{FF2B5EF4-FFF2-40B4-BE49-F238E27FC236}">
                  <a16:creationId xmlns:a16="http://schemas.microsoft.com/office/drawing/2014/main" id="{5D8EFEA6-4C7E-4F5E-AFBD-1CF503DA9B9D}"/>
                </a:ext>
              </a:extLst>
            </p:cNvPr>
            <p:cNvSpPr/>
            <p:nvPr/>
          </p:nvSpPr>
          <p:spPr>
            <a:xfrm rot="16200000">
              <a:off x="8801266" y="1877342"/>
              <a:ext cx="857118" cy="648072"/>
            </a:xfrm>
            <a:prstGeom prst="stripedRightArrow">
              <a:avLst/>
            </a:prstGeom>
            <a:solidFill>
              <a:srgbClr val="92D050">
                <a:alpha val="80000"/>
              </a:srgbClr>
            </a:solidFill>
            <a:ln>
              <a:solidFill>
                <a:schemeClr val="tx1">
                  <a:alpha val="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3277563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286239" y="214291"/>
            <a:ext cx="7448525" cy="571504"/>
          </a:xfrm>
        </p:spPr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 2020 </a:t>
            </a: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2019</a:t>
            </a:r>
            <a:endParaRPr lang="pt-BR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0" y="6634701"/>
            <a:ext cx="12192000" cy="2616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1100" dirty="0"/>
              <a:t>Fonte: Sistema Petronet / PETROBRAS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1084676"/>
            <a:ext cx="12192000" cy="400109"/>
          </a:xfrm>
          <a:prstGeom prst="rect">
            <a:avLst/>
          </a:prstGeom>
          <a:gradFill flip="none" rotWithShape="1">
            <a:gsLst>
              <a:gs pos="14000">
                <a:schemeClr val="bg1">
                  <a:lumMod val="95000"/>
                </a:schemeClr>
              </a:gs>
              <a:gs pos="0">
                <a:schemeClr val="tx1"/>
              </a:gs>
              <a:gs pos="6000">
                <a:schemeClr val="tx1">
                  <a:lumMod val="50000"/>
                  <a:lumOff val="50000"/>
                </a:schemeClr>
              </a:gs>
            </a:gsLst>
            <a:lin ang="10800000" scaled="1"/>
            <a:tileRect/>
          </a:gradFill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Vendas Biodiesel para Mistura Obrigatória (mil m³)</a:t>
            </a:r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05800" y="1595241"/>
            <a:ext cx="3886200" cy="5063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CaixaDeTexto 31"/>
          <p:cNvSpPr txBox="1"/>
          <p:nvPr/>
        </p:nvSpPr>
        <p:spPr>
          <a:xfrm>
            <a:off x="8050922" y="1595239"/>
            <a:ext cx="4141081" cy="384719"/>
          </a:xfrm>
          <a:prstGeom prst="rect">
            <a:avLst/>
          </a:prstGeom>
          <a:gradFill>
            <a:gsLst>
              <a:gs pos="3000">
                <a:srgbClr val="FBFCFE"/>
              </a:gs>
              <a:gs pos="20000">
                <a:schemeClr val="accent1">
                  <a:lumMod val="5000"/>
                  <a:lumOff val="95000"/>
                  <a:alpha val="65000"/>
                </a:schemeClr>
              </a:gs>
              <a:gs pos="63000">
                <a:schemeClr val="bg1">
                  <a:alpha val="10000"/>
                </a:schemeClr>
              </a:gs>
            </a:gsLst>
            <a:lin ang="0" scaled="1"/>
          </a:gradFill>
          <a:effectLst/>
        </p:spPr>
        <p:txBody>
          <a:bodyPr wrap="square" lIns="91438" tIns="45719" rIns="91438" bIns="45719" rtlCol="0">
            <a:spAutoFit/>
          </a:bodyPr>
          <a:lstStyle/>
          <a:p>
            <a:endParaRPr lang="pt-BR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8616280" y="1772818"/>
            <a:ext cx="3312368" cy="4878256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square" lIns="91438" tIns="45719" rIns="91438" bIns="45719" rtlCol="0">
            <a:spAutoFit/>
          </a:bodyPr>
          <a:lstStyle/>
          <a:p>
            <a:pPr algn="ctr"/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2019: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6.025 mil m³</a:t>
            </a:r>
          </a:p>
          <a:p>
            <a:pPr algn="ctr"/>
            <a:endParaRPr lang="pt-B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2020: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6.821 mil m³</a:t>
            </a:r>
          </a:p>
          <a:p>
            <a:endParaRPr lang="pt-BR" sz="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pt-BR" sz="6000" b="1" dirty="0">
                <a:solidFill>
                  <a:srgbClr val="92D050"/>
                </a:solidFill>
              </a:rPr>
              <a:t>13%</a:t>
            </a:r>
          </a:p>
          <a:p>
            <a:pPr algn="ctr"/>
            <a:r>
              <a:rPr lang="pt-BR" sz="1500" b="1" dirty="0">
                <a:solidFill>
                  <a:schemeClr val="bg1"/>
                </a:solidFill>
              </a:rPr>
              <a:t>________________________________</a:t>
            </a:r>
          </a:p>
          <a:p>
            <a:pPr algn="ctr"/>
            <a:endParaRPr lang="pt-BR" sz="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Faturamento 2020</a:t>
            </a:r>
          </a:p>
          <a:p>
            <a:pPr algn="ctr"/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R$ 26,24 bilhões </a:t>
            </a:r>
          </a:p>
          <a:p>
            <a:pPr algn="ctr"/>
            <a:r>
              <a:rPr lang="pt-BR" sz="4000" b="1" dirty="0">
                <a:solidFill>
                  <a:srgbClr val="92D050"/>
                </a:solidFill>
              </a:rPr>
              <a:t>  68%</a:t>
            </a:r>
          </a:p>
        </p:txBody>
      </p:sp>
      <p:sp>
        <p:nvSpPr>
          <p:cNvPr id="34" name="Seta para a direita listrada 33"/>
          <p:cNvSpPr/>
          <p:nvPr/>
        </p:nvSpPr>
        <p:spPr>
          <a:xfrm rot="16200000">
            <a:off x="9048328" y="3212976"/>
            <a:ext cx="936104" cy="648072"/>
          </a:xfrm>
          <a:prstGeom prst="stripedRightArrow">
            <a:avLst/>
          </a:prstGeom>
          <a:solidFill>
            <a:srgbClr val="92D050">
              <a:alpha val="80000"/>
            </a:srgbClr>
          </a:solidFill>
          <a:ln>
            <a:solidFill>
              <a:schemeClr val="tx1"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pt-BR" dirty="0"/>
          </a:p>
        </p:txBody>
      </p:sp>
      <p:sp>
        <p:nvSpPr>
          <p:cNvPr id="21" name="Seta para a direita listrada 33">
            <a:extLst>
              <a:ext uri="{FF2B5EF4-FFF2-40B4-BE49-F238E27FC236}">
                <a16:creationId xmlns:a16="http://schemas.microsoft.com/office/drawing/2014/main" id="{6BFF2C61-1BA4-4455-91C6-08754BD678EF}"/>
              </a:ext>
            </a:extLst>
          </p:cNvPr>
          <p:cNvSpPr/>
          <p:nvPr/>
        </p:nvSpPr>
        <p:spPr>
          <a:xfrm rot="16200000">
            <a:off x="9258432" y="5999933"/>
            <a:ext cx="623907" cy="468050"/>
          </a:xfrm>
          <a:prstGeom prst="stripedRightArrow">
            <a:avLst/>
          </a:prstGeom>
          <a:solidFill>
            <a:srgbClr val="92D050">
              <a:alpha val="80000"/>
            </a:srgbClr>
          </a:solidFill>
          <a:ln>
            <a:solidFill>
              <a:schemeClr val="tx1"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pt-BR" dirty="0"/>
          </a:p>
        </p:txBody>
      </p:sp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46903EA7-E9BB-4F5F-8092-1FA7E85162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530382"/>
              </p:ext>
            </p:extLst>
          </p:nvPr>
        </p:nvGraphicFramePr>
        <p:xfrm>
          <a:off x="112023" y="1704580"/>
          <a:ext cx="7704854" cy="4188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7" name="Conector reto 16"/>
          <p:cNvCxnSpPr/>
          <p:nvPr/>
        </p:nvCxnSpPr>
        <p:spPr>
          <a:xfrm flipH="1" flipV="1">
            <a:off x="3935759" y="2132856"/>
            <a:ext cx="1" cy="3744416"/>
          </a:xfrm>
          <a:prstGeom prst="line">
            <a:avLst/>
          </a:prstGeom>
          <a:ln w="158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2683914" y="2636912"/>
            <a:ext cx="1351150" cy="40011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2019</a:t>
            </a: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007768" y="2636912"/>
            <a:ext cx="1002588" cy="40011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2020</a:t>
            </a: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303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C63214-584C-4E59-9006-B27ECA60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39" y="214291"/>
            <a:ext cx="7448525" cy="571504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t-BR" sz="2900" dirty="0"/>
              <a:t>GLP </a:t>
            </a:r>
            <a:br>
              <a:rPr lang="pt-BR" sz="2900" dirty="0"/>
            </a:br>
            <a:r>
              <a:rPr lang="pt-BR" sz="2900" dirty="0"/>
              <a:t>2020/2019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2E1DD13-ECEF-435A-A81B-32F3D4D7E7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193345"/>
              </p:ext>
            </p:extLst>
          </p:nvPr>
        </p:nvGraphicFramePr>
        <p:xfrm>
          <a:off x="119336" y="1844824"/>
          <a:ext cx="6912765" cy="475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3" name="Agrupar 12">
            <a:extLst>
              <a:ext uri="{FF2B5EF4-FFF2-40B4-BE49-F238E27FC236}">
                <a16:creationId xmlns:a16="http://schemas.microsoft.com/office/drawing/2014/main" id="{9E1A058F-007F-4BDB-BF7F-A4F452D27125}"/>
              </a:ext>
            </a:extLst>
          </p:cNvPr>
          <p:cNvGrpSpPr/>
          <p:nvPr/>
        </p:nvGrpSpPr>
        <p:grpSpPr>
          <a:xfrm>
            <a:off x="4382798" y="1556792"/>
            <a:ext cx="3978357" cy="3888432"/>
            <a:chOff x="2030645" y="1196752"/>
            <a:chExt cx="3978357" cy="4449506"/>
          </a:xfrm>
        </p:grpSpPr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29082F51-8735-4720-B305-2FB618363034}"/>
                </a:ext>
              </a:extLst>
            </p:cNvPr>
            <p:cNvSpPr txBox="1"/>
            <p:nvPr/>
          </p:nvSpPr>
          <p:spPr>
            <a:xfrm>
              <a:off x="2480609" y="1196752"/>
              <a:ext cx="352839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2000" b="1" dirty="0"/>
                <a:t>Março/20: Início da Pandemia</a:t>
              </a:r>
            </a:p>
          </p:txBody>
        </p:sp>
        <p:cxnSp>
          <p:nvCxnSpPr>
            <p:cNvPr id="15" name="Conector de Seta Reta 14">
              <a:extLst>
                <a:ext uri="{FF2B5EF4-FFF2-40B4-BE49-F238E27FC236}">
                  <a16:creationId xmlns:a16="http://schemas.microsoft.com/office/drawing/2014/main" id="{E40A1077-2EE6-4083-8BD4-2EEAF61B0D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49596" y="1556792"/>
              <a:ext cx="0" cy="4089466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Imagem 15" descr="Uma flor vermelha&#10;&#10;Descrição gerada automaticamente com confiança média">
              <a:extLst>
                <a:ext uri="{FF2B5EF4-FFF2-40B4-BE49-F238E27FC236}">
                  <a16:creationId xmlns:a16="http://schemas.microsoft.com/office/drawing/2014/main" id="{6E1E6F0A-E57E-49A5-A854-79BE0C7F8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645" y="1278820"/>
              <a:ext cx="477002" cy="221753"/>
            </a:xfrm>
            <a:prstGeom prst="rect">
              <a:avLst/>
            </a:prstGeom>
          </p:spPr>
        </p:pic>
      </p:grpSp>
      <p:pic>
        <p:nvPicPr>
          <p:cNvPr id="23" name="Imagem 22">
            <a:extLst>
              <a:ext uri="{FF2B5EF4-FFF2-40B4-BE49-F238E27FC236}">
                <a16:creationId xmlns:a16="http://schemas.microsoft.com/office/drawing/2014/main" id="{8EA778C2-F589-418E-A9AC-9782A48DC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2262" y="4221087"/>
            <a:ext cx="3528000" cy="2548800"/>
          </a:xfrm>
          <a:prstGeom prst="rect">
            <a:avLst/>
          </a:prstGeom>
          <a:noFill/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C756736-F1D3-4064-993E-442DAFB1A854}"/>
              </a:ext>
            </a:extLst>
          </p:cNvPr>
          <p:cNvSpPr txBox="1"/>
          <p:nvPr/>
        </p:nvSpPr>
        <p:spPr>
          <a:xfrm>
            <a:off x="0" y="1084676"/>
            <a:ext cx="12192000" cy="400109"/>
          </a:xfrm>
          <a:prstGeom prst="rect">
            <a:avLst/>
          </a:prstGeom>
          <a:gradFill flip="none" rotWithShape="1">
            <a:gsLst>
              <a:gs pos="14000">
                <a:schemeClr val="bg1">
                  <a:lumMod val="95000"/>
                </a:schemeClr>
              </a:gs>
              <a:gs pos="0">
                <a:schemeClr val="tx1"/>
              </a:gs>
              <a:gs pos="6000">
                <a:schemeClr val="tx1">
                  <a:lumMod val="50000"/>
                  <a:lumOff val="50000"/>
                </a:schemeClr>
              </a:gs>
            </a:gsLst>
            <a:lin ang="10800000" scaled="1"/>
            <a:tileRect/>
          </a:gradFill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Vendas Internas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403D0B2-6D0D-4A8C-9C04-58174E6F1F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2262" y="1579116"/>
            <a:ext cx="3528000" cy="2548000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8C83600A-3C27-4EC5-8BB3-6B7E87E87E04}"/>
              </a:ext>
            </a:extLst>
          </p:cNvPr>
          <p:cNvGrpSpPr/>
          <p:nvPr/>
        </p:nvGrpSpPr>
        <p:grpSpPr>
          <a:xfrm>
            <a:off x="6041911" y="2998114"/>
            <a:ext cx="2148495" cy="861772"/>
            <a:chOff x="5963729" y="2194482"/>
            <a:chExt cx="2666961" cy="1288996"/>
          </a:xfrm>
        </p:grpSpPr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F82B4D5E-70C4-4881-9E4C-5F726F7C082A}"/>
                </a:ext>
              </a:extLst>
            </p:cNvPr>
            <p:cNvSpPr txBox="1"/>
            <p:nvPr/>
          </p:nvSpPr>
          <p:spPr>
            <a:xfrm>
              <a:off x="5963729" y="2194482"/>
              <a:ext cx="2666961" cy="1288996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</p:spPr>
          <p:txBody>
            <a:bodyPr wrap="square" lIns="91438" tIns="45719" rIns="91438" bIns="45719" rtlCol="0">
              <a:spAutoFit/>
            </a:bodyPr>
            <a:lstStyle/>
            <a:p>
              <a:r>
                <a:rPr lang="pt-BR" sz="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                  </a:t>
              </a:r>
              <a:r>
                <a:rPr lang="pt-BR" sz="3200" b="1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5,08</a:t>
              </a:r>
              <a:r>
                <a:rPr lang="pt-BR" sz="3200" b="1" dirty="0">
                  <a:solidFill>
                    <a:srgbClr val="92D050"/>
                  </a:solidFill>
                </a:rPr>
                <a:t>%</a:t>
              </a:r>
            </a:p>
            <a:p>
              <a:pPr algn="ctr"/>
              <a:r>
                <a:rPr lang="pt-BR" sz="1800" b="1" dirty="0">
                  <a:solidFill>
                    <a:srgbClr val="92D050"/>
                  </a:solidFill>
                </a:rPr>
                <a:t>        P13-equivalente</a:t>
              </a:r>
            </a:p>
          </p:txBody>
        </p:sp>
        <p:sp>
          <p:nvSpPr>
            <p:cNvPr id="18" name="Seta para a direita listrada 33">
              <a:extLst>
                <a:ext uri="{FF2B5EF4-FFF2-40B4-BE49-F238E27FC236}">
                  <a16:creationId xmlns:a16="http://schemas.microsoft.com/office/drawing/2014/main" id="{5C8EF4DD-55F6-4D76-98C9-D005D1470691}"/>
                </a:ext>
              </a:extLst>
            </p:cNvPr>
            <p:cNvSpPr/>
            <p:nvPr/>
          </p:nvSpPr>
          <p:spPr>
            <a:xfrm rot="16200000">
              <a:off x="5948866" y="2362319"/>
              <a:ext cx="707887" cy="521797"/>
            </a:xfrm>
            <a:prstGeom prst="stripedRightArrow">
              <a:avLst/>
            </a:prstGeom>
            <a:solidFill>
              <a:srgbClr val="92D050">
                <a:alpha val="80000"/>
              </a:srgbClr>
            </a:solidFill>
            <a:ln>
              <a:solidFill>
                <a:schemeClr val="tx1">
                  <a:alpha val="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53D6F363-C336-442E-B3AF-BC26D49397AA}"/>
              </a:ext>
            </a:extLst>
          </p:cNvPr>
          <p:cNvGrpSpPr/>
          <p:nvPr/>
        </p:nvGrpSpPr>
        <p:grpSpPr>
          <a:xfrm>
            <a:off x="6041911" y="4573283"/>
            <a:ext cx="2148495" cy="861772"/>
            <a:chOff x="5963729" y="2194482"/>
            <a:chExt cx="2666961" cy="1288996"/>
          </a:xfrm>
        </p:grpSpPr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A579593F-609D-4D35-8AE1-84103E29FE67}"/>
                </a:ext>
              </a:extLst>
            </p:cNvPr>
            <p:cNvSpPr txBox="1"/>
            <p:nvPr/>
          </p:nvSpPr>
          <p:spPr>
            <a:xfrm>
              <a:off x="5963729" y="2194482"/>
              <a:ext cx="2666961" cy="1288996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</p:spPr>
          <p:txBody>
            <a:bodyPr wrap="square" lIns="91438" tIns="45719" rIns="91438" bIns="45719" rtlCol="0">
              <a:spAutoFit/>
            </a:bodyPr>
            <a:lstStyle/>
            <a:p>
              <a:r>
                <a:rPr lang="pt-BR" sz="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                  </a:t>
              </a:r>
              <a:r>
                <a:rPr lang="pt-BR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2,33</a:t>
              </a:r>
              <a:r>
                <a:rPr lang="pt-BR" sz="3200" b="1" dirty="0">
                  <a:solidFill>
                    <a:srgbClr val="FF0000"/>
                  </a:solidFill>
                </a:rPr>
                <a:t>%</a:t>
              </a:r>
            </a:p>
            <a:p>
              <a:pPr algn="ctr"/>
              <a:r>
                <a:rPr lang="pt-BR" sz="1800" b="1" dirty="0">
                  <a:solidFill>
                    <a:srgbClr val="FF0000"/>
                  </a:solidFill>
                </a:rPr>
                <a:t>            Outros</a:t>
              </a:r>
            </a:p>
          </p:txBody>
        </p:sp>
        <p:sp>
          <p:nvSpPr>
            <p:cNvPr id="21" name="Seta para a direita listrada 33">
              <a:extLst>
                <a:ext uri="{FF2B5EF4-FFF2-40B4-BE49-F238E27FC236}">
                  <a16:creationId xmlns:a16="http://schemas.microsoft.com/office/drawing/2014/main" id="{3CFA2EFE-356B-4175-915C-1F11B18D6E78}"/>
                </a:ext>
              </a:extLst>
            </p:cNvPr>
            <p:cNvSpPr/>
            <p:nvPr/>
          </p:nvSpPr>
          <p:spPr>
            <a:xfrm rot="5400000">
              <a:off x="5948866" y="2453022"/>
              <a:ext cx="707886" cy="521797"/>
            </a:xfrm>
            <a:prstGeom prst="stripedRightArrow">
              <a:avLst/>
            </a:prstGeom>
            <a:solidFill>
              <a:srgbClr val="FF0000">
                <a:alpha val="80000"/>
              </a:srgbClr>
            </a:solidFill>
            <a:ln>
              <a:solidFill>
                <a:schemeClr val="tx1">
                  <a:alpha val="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C2670AD1-FB38-4A73-8557-15B223CD8168}"/>
              </a:ext>
            </a:extLst>
          </p:cNvPr>
          <p:cNvSpPr txBox="1"/>
          <p:nvPr/>
        </p:nvSpPr>
        <p:spPr>
          <a:xfrm>
            <a:off x="0" y="6597352"/>
            <a:ext cx="4799656" cy="21544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Fonte: Sistema SIMP/ANP. Dados declaratórios informados pelos agentes à ANP.</a:t>
            </a:r>
          </a:p>
        </p:txBody>
      </p:sp>
    </p:spTree>
    <p:extLst>
      <p:ext uri="{BB962C8B-B14F-4D97-AF65-F5344CB8AC3E}">
        <p14:creationId xmlns:p14="http://schemas.microsoft.com/office/powerpoint/2010/main" val="1240959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C63214-584C-4E59-9006-B27ECA607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900" dirty="0"/>
              <a:t>Querosene de aviação </a:t>
            </a:r>
            <a:br>
              <a:rPr lang="pt-BR" sz="2900" dirty="0"/>
            </a:br>
            <a:r>
              <a:rPr lang="pt-BR" sz="2900" dirty="0"/>
              <a:t>2020/2019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B09A5E7-CABE-44DE-BE63-1324360822F1}"/>
              </a:ext>
            </a:extLst>
          </p:cNvPr>
          <p:cNvSpPr txBox="1"/>
          <p:nvPr/>
        </p:nvSpPr>
        <p:spPr>
          <a:xfrm>
            <a:off x="0" y="1084676"/>
            <a:ext cx="12192000" cy="400109"/>
          </a:xfrm>
          <a:prstGeom prst="rect">
            <a:avLst/>
          </a:prstGeom>
          <a:gradFill flip="none" rotWithShape="1">
            <a:gsLst>
              <a:gs pos="14000">
                <a:schemeClr val="bg1">
                  <a:lumMod val="95000"/>
                </a:schemeClr>
              </a:gs>
              <a:gs pos="0">
                <a:schemeClr val="tx1"/>
              </a:gs>
              <a:gs pos="6000">
                <a:schemeClr val="tx1">
                  <a:lumMod val="50000"/>
                  <a:lumOff val="50000"/>
                </a:schemeClr>
              </a:gs>
            </a:gsLst>
            <a:lin ang="10800000" scaled="1"/>
            <a:tileRect/>
          </a:gradFill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Vendas Internas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4CD4E7A-2B6D-4FC4-AB5B-74318C910A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7846855"/>
              </p:ext>
            </p:extLst>
          </p:nvPr>
        </p:nvGraphicFramePr>
        <p:xfrm>
          <a:off x="335360" y="1556792"/>
          <a:ext cx="8222400" cy="48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Agrupar 2">
            <a:extLst>
              <a:ext uri="{FF2B5EF4-FFF2-40B4-BE49-F238E27FC236}">
                <a16:creationId xmlns:a16="http://schemas.microsoft.com/office/drawing/2014/main" id="{B25E8FAE-2BC0-4EDE-BDF6-B32FF33CD9F4}"/>
              </a:ext>
            </a:extLst>
          </p:cNvPr>
          <p:cNvGrpSpPr/>
          <p:nvPr/>
        </p:nvGrpSpPr>
        <p:grpSpPr>
          <a:xfrm>
            <a:off x="8184232" y="2674752"/>
            <a:ext cx="3653100" cy="2986496"/>
            <a:chOff x="8338081" y="2170114"/>
            <a:chExt cx="3653100" cy="2986496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2F6DAE5C-5765-4908-9037-9C6774B9C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00256" y="2170114"/>
              <a:ext cx="3590925" cy="2800350"/>
            </a:xfrm>
            <a:prstGeom prst="rect">
              <a:avLst/>
            </a:prstGeom>
          </p:spPr>
        </p:pic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AA191076-7D68-4C2C-A5EF-3827F2D241E2}"/>
                </a:ext>
              </a:extLst>
            </p:cNvPr>
            <p:cNvSpPr txBox="1"/>
            <p:nvPr/>
          </p:nvSpPr>
          <p:spPr>
            <a:xfrm>
              <a:off x="8338081" y="4941168"/>
              <a:ext cx="1430327" cy="21544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lIns="91438" tIns="45719" rIns="91438" bIns="45719" rtlCol="0">
              <a:spAutoFit/>
            </a:bodyPr>
            <a:lstStyle/>
            <a:p>
              <a:r>
                <a:rPr lang="pt-BR" sz="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(volume em mil m³)</a:t>
              </a:r>
            </a:p>
          </p:txBody>
        </p:sp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BF4C501E-1267-40E4-A289-4C032136FBD5}"/>
              </a:ext>
            </a:extLst>
          </p:cNvPr>
          <p:cNvGrpSpPr/>
          <p:nvPr/>
        </p:nvGrpSpPr>
        <p:grpSpPr>
          <a:xfrm>
            <a:off x="2132633" y="1556792"/>
            <a:ext cx="3978357" cy="3414356"/>
            <a:chOff x="2030645" y="1181762"/>
            <a:chExt cx="3978357" cy="3414356"/>
          </a:xfrm>
        </p:grpSpPr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920C2D08-9180-4249-84C6-18E4CD0470F4}"/>
                </a:ext>
              </a:extLst>
            </p:cNvPr>
            <p:cNvSpPr txBox="1"/>
            <p:nvPr/>
          </p:nvSpPr>
          <p:spPr>
            <a:xfrm>
              <a:off x="2480609" y="1181762"/>
              <a:ext cx="352839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2000" b="1" dirty="0"/>
                <a:t>Março/20: Início da Pandemia</a:t>
              </a:r>
            </a:p>
          </p:txBody>
        </p:sp>
        <p:cxnSp>
          <p:nvCxnSpPr>
            <p:cNvPr id="16" name="Conector de Seta Reta 15">
              <a:extLst>
                <a:ext uri="{FF2B5EF4-FFF2-40B4-BE49-F238E27FC236}">
                  <a16:creationId xmlns:a16="http://schemas.microsoft.com/office/drawing/2014/main" id="{BA069591-6CD8-4E01-BDB0-B0549B7928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49596" y="1571782"/>
              <a:ext cx="0" cy="3024336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Imagem 16" descr="Uma flor vermelha&#10;&#10;Descrição gerada automaticamente com confiança média">
              <a:extLst>
                <a:ext uri="{FF2B5EF4-FFF2-40B4-BE49-F238E27FC236}">
                  <a16:creationId xmlns:a16="http://schemas.microsoft.com/office/drawing/2014/main" id="{B6423E77-B583-4032-820E-B6A3FAB7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0645" y="1278820"/>
              <a:ext cx="477002" cy="221753"/>
            </a:xfrm>
            <a:prstGeom prst="rect">
              <a:avLst/>
            </a:prstGeom>
          </p:spPr>
        </p:pic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D557FFB-1971-4C19-99EC-1EE52EEA6958}"/>
              </a:ext>
            </a:extLst>
          </p:cNvPr>
          <p:cNvSpPr txBox="1"/>
          <p:nvPr/>
        </p:nvSpPr>
        <p:spPr>
          <a:xfrm>
            <a:off x="0" y="6597352"/>
            <a:ext cx="4799656" cy="21544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Fonte: Sistema SIMP/ANP. Dados declaratórios informados pelos agentes à ANP.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7B19E76F-3E6C-4142-9939-A0AE6955A07C}"/>
              </a:ext>
            </a:extLst>
          </p:cNvPr>
          <p:cNvGrpSpPr/>
          <p:nvPr/>
        </p:nvGrpSpPr>
        <p:grpSpPr>
          <a:xfrm>
            <a:off x="8397591" y="1713000"/>
            <a:ext cx="3312368" cy="707888"/>
            <a:chOff x="8616280" y="1772818"/>
            <a:chExt cx="3312368" cy="857119"/>
          </a:xfrm>
        </p:grpSpPr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28226526-0EBA-4444-ADA9-2B50AE1C2D72}"/>
                </a:ext>
              </a:extLst>
            </p:cNvPr>
            <p:cNvSpPr txBox="1"/>
            <p:nvPr/>
          </p:nvSpPr>
          <p:spPr>
            <a:xfrm>
              <a:off x="8616280" y="1772818"/>
              <a:ext cx="3312368" cy="857114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</p:spPr>
          <p:txBody>
            <a:bodyPr wrap="square" lIns="91438" tIns="45719" rIns="91438" bIns="45719" rtlCol="0">
              <a:spAutoFit/>
            </a:bodyPr>
            <a:lstStyle/>
            <a:p>
              <a:pPr algn="ctr"/>
              <a:r>
                <a:rPr lang="pt-BR" sz="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                  </a:t>
              </a:r>
              <a:r>
                <a:rPr lang="pt-BR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49,20</a:t>
              </a:r>
              <a:r>
                <a:rPr lang="pt-BR" sz="4000" b="1" dirty="0">
                  <a:solidFill>
                    <a:srgbClr val="FF0000"/>
                  </a:solidFill>
                </a:rPr>
                <a:t>%</a:t>
              </a:r>
            </a:p>
          </p:txBody>
        </p:sp>
        <p:sp>
          <p:nvSpPr>
            <p:cNvPr id="20" name="Seta para a direita listrada 33">
              <a:extLst>
                <a:ext uri="{FF2B5EF4-FFF2-40B4-BE49-F238E27FC236}">
                  <a16:creationId xmlns:a16="http://schemas.microsoft.com/office/drawing/2014/main" id="{3CCBD5C3-51CE-4313-80E3-D9C896E2716E}"/>
                </a:ext>
              </a:extLst>
            </p:cNvPr>
            <p:cNvSpPr/>
            <p:nvPr/>
          </p:nvSpPr>
          <p:spPr>
            <a:xfrm rot="5400000">
              <a:off x="8801266" y="1877342"/>
              <a:ext cx="857118" cy="648072"/>
            </a:xfrm>
            <a:prstGeom prst="stripedRightArrow">
              <a:avLst/>
            </a:prstGeom>
            <a:solidFill>
              <a:srgbClr val="FF0000">
                <a:alpha val="80000"/>
              </a:srgbClr>
            </a:solidFill>
            <a:ln>
              <a:solidFill>
                <a:schemeClr val="tx1">
                  <a:alpha val="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682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89FBBDCA-E7FF-44A8-BB63-480F99C89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772816"/>
            <a:ext cx="11319048" cy="2725033"/>
          </a:xfrm>
          <a:prstGeom prst="rect">
            <a:avLst/>
          </a:prstGeom>
          <a:noFill/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52F633F7-79F4-4F7C-A090-ECF00B0AD76E}"/>
              </a:ext>
            </a:extLst>
          </p:cNvPr>
          <p:cNvSpPr txBox="1"/>
          <p:nvPr/>
        </p:nvSpPr>
        <p:spPr>
          <a:xfrm>
            <a:off x="0" y="980728"/>
            <a:ext cx="12192000" cy="400110"/>
          </a:xfrm>
          <a:prstGeom prst="rect">
            <a:avLst/>
          </a:prstGeom>
          <a:gradFill flip="none" rotWithShape="1">
            <a:gsLst>
              <a:gs pos="14000">
                <a:schemeClr val="bg1">
                  <a:lumMod val="95000"/>
                </a:schemeClr>
              </a:gs>
              <a:gs pos="0">
                <a:schemeClr val="tx1"/>
              </a:gs>
              <a:gs pos="6000">
                <a:schemeClr val="tx1">
                  <a:lumMod val="50000"/>
                  <a:lumOff val="5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pt-BR" sz="2000" b="1" dirty="0">
                <a:effectLst>
                  <a:outerShdw blurRad="38100" dist="38100" dir="2700000" algn="tl">
                    <a:schemeClr val="tx1">
                      <a:lumMod val="50000"/>
                      <a:lumOff val="50000"/>
                      <a:alpha val="43000"/>
                    </a:schemeClr>
                  </a:outerShdw>
                </a:effectLst>
              </a:rPr>
              <a:t>Balança Comercial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B3D11A22-D8E5-42D2-B578-4051D574EDCE}"/>
              </a:ext>
            </a:extLst>
          </p:cNvPr>
          <p:cNvSpPr txBox="1"/>
          <p:nvPr/>
        </p:nvSpPr>
        <p:spPr>
          <a:xfrm>
            <a:off x="0" y="4910971"/>
            <a:ext cx="9108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* Dependência externa significa, em Comércio Exterior, a representatividade das importações sobre o volume total transacionado do produto no território nacional.</a:t>
            </a:r>
          </a:p>
          <a:p>
            <a:endParaRPr lang="pt-BR" sz="1000" dirty="0"/>
          </a:p>
        </p:txBody>
      </p:sp>
      <p:sp>
        <p:nvSpPr>
          <p:cNvPr id="29" name="Título 1">
            <a:extLst>
              <a:ext uri="{FF2B5EF4-FFF2-40B4-BE49-F238E27FC236}">
                <a16:creationId xmlns:a16="http://schemas.microsoft.com/office/drawing/2014/main" id="{4A653DFD-2CF9-4FCE-AB95-9BB28440F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39" y="214290"/>
            <a:ext cx="7448525" cy="571504"/>
          </a:xfrm>
        </p:spPr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Comércio Exterior 2020/2019 </a:t>
            </a:r>
            <a:endParaRPr lang="pt-BR" dirty="0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2A5977BF-62AE-4056-A514-A530F2CCAF52}"/>
              </a:ext>
            </a:extLst>
          </p:cNvPr>
          <p:cNvSpPr txBox="1"/>
          <p:nvPr/>
        </p:nvSpPr>
        <p:spPr>
          <a:xfrm>
            <a:off x="34270" y="6621232"/>
            <a:ext cx="2162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/>
              <a:t>Fonte: Painel Dinâmico do Abastecimento - SDL</a:t>
            </a:r>
          </a:p>
        </p:txBody>
      </p:sp>
    </p:spTree>
    <p:extLst>
      <p:ext uri="{BB962C8B-B14F-4D97-AF65-F5344CB8AC3E}">
        <p14:creationId xmlns:p14="http://schemas.microsoft.com/office/powerpoint/2010/main" val="2368553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 descr="Uma imagem contendo desenho&#10;&#10;Descrição gerada automaticamente">
            <a:extLst>
              <a:ext uri="{FF2B5EF4-FFF2-40B4-BE49-F238E27FC236}">
                <a16:creationId xmlns:a16="http://schemas.microsoft.com/office/drawing/2014/main" id="{F306BC73-948D-413B-9FCF-8C53B54734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492" y="0"/>
            <a:ext cx="6858000" cy="6858000"/>
          </a:xfrm>
          <a:prstGeom prst="rect">
            <a:avLst/>
          </a:prstGeom>
        </p:spPr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47982AE-5ACF-469D-91A7-92A11C3E63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26055" y="1622510"/>
            <a:ext cx="2198688" cy="1141174"/>
          </a:xfrm>
        </p:spPr>
        <p:txBody>
          <a:bodyPr rtlCol="0">
            <a:normAutofit/>
          </a:bodyPr>
          <a:lstStyle/>
          <a:p>
            <a:pPr algn="ctr" rtl="0">
              <a:lnSpc>
                <a:spcPct val="100000"/>
              </a:lnSpc>
            </a:pPr>
            <a:r>
              <a:rPr lang="pt-BR" sz="1600" b="1" dirty="0"/>
              <a:t>Novo formato de comercialização do Biodiesel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668EE015-41C3-4380-8DF3-C2A18B6453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39178" y="1622510"/>
            <a:ext cx="2198688" cy="1050089"/>
          </a:xfrm>
        </p:spPr>
        <p:txBody>
          <a:bodyPr rtlCol="0">
            <a:normAutofit/>
          </a:bodyPr>
          <a:lstStyle/>
          <a:p>
            <a:pPr algn="ctr" rtl="0">
              <a:lnSpc>
                <a:spcPct val="100000"/>
              </a:lnSpc>
            </a:pPr>
            <a:r>
              <a:rPr lang="pt-BR" sz="1600" b="1" dirty="0"/>
              <a:t>Monitoramento dos estoques de combustíveis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B062ADA2-DB42-4EFA-A1DF-5213C124A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823" y="4941168"/>
            <a:ext cx="2198688" cy="1008112"/>
          </a:xfrm>
        </p:spPr>
        <p:txBody>
          <a:bodyPr rtlCol="0">
            <a:normAutofit/>
          </a:bodyPr>
          <a:lstStyle/>
          <a:p>
            <a:pPr algn="ctr" rtl="0">
              <a:lnSpc>
                <a:spcPct val="100000"/>
              </a:lnSpc>
            </a:pPr>
            <a:r>
              <a:rPr lang="pt-BR" b="1" dirty="0"/>
              <a:t>Agenda Regulatória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7019C2C0-DD39-4E66-9A50-474D1D4851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18087" y="4941168"/>
            <a:ext cx="2198688" cy="1008112"/>
          </a:xfrm>
        </p:spPr>
        <p:txBody>
          <a:bodyPr rtlCol="0">
            <a:normAutofit lnSpcReduction="10000"/>
          </a:bodyPr>
          <a:lstStyle/>
          <a:p>
            <a:pPr algn="ctr"/>
            <a:r>
              <a:rPr lang="pt-BR" sz="1600" b="1" dirty="0"/>
              <a:t>Soluções de abastecimento /Desinvestimento da Petrobras 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4AFC0019-7658-4B77-AD8B-7714621C78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56103" y="4934878"/>
            <a:ext cx="2040497" cy="1066212"/>
          </a:xfrm>
        </p:spPr>
        <p:txBody>
          <a:bodyPr rtlCol="0">
            <a:normAutofit lnSpcReduction="10000"/>
          </a:bodyPr>
          <a:lstStyle/>
          <a:p>
            <a:pPr algn="ctr" rtl="0">
              <a:lnSpc>
                <a:spcPct val="100000"/>
              </a:lnSpc>
            </a:pPr>
            <a:r>
              <a:rPr lang="pt-BR" sz="1600" b="1" dirty="0"/>
              <a:t>Atração de investimentos e promoção da concorrência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6A6B02B-3FC9-4264-BE56-25EF16E1DBEC}"/>
              </a:ext>
            </a:extLst>
          </p:cNvPr>
          <p:cNvSpPr/>
          <p:nvPr/>
        </p:nvSpPr>
        <p:spPr>
          <a:xfrm>
            <a:off x="8918923" y="203463"/>
            <a:ext cx="3273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Desafios 2021 SDL</a:t>
            </a:r>
          </a:p>
        </p:txBody>
      </p:sp>
      <p:sp>
        <p:nvSpPr>
          <p:cNvPr id="24" name="Espaço Reservado para Texto 9">
            <a:extLst>
              <a:ext uri="{FF2B5EF4-FFF2-40B4-BE49-F238E27FC236}">
                <a16:creationId xmlns:a16="http://schemas.microsoft.com/office/drawing/2014/main" id="{05FE3C6D-1BB3-4B4C-A17A-99314E5435AF}"/>
              </a:ext>
            </a:extLst>
          </p:cNvPr>
          <p:cNvSpPr txBox="1">
            <a:spLocks/>
          </p:cNvSpPr>
          <p:nvPr/>
        </p:nvSpPr>
        <p:spPr>
          <a:xfrm>
            <a:off x="5049440" y="5229200"/>
            <a:ext cx="2198688" cy="77189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>
            <a:lvl1pPr marL="0" indent="0" algn="l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9431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ítulo 3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1939979561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 bwMode="auto">
          <a:xfrm>
            <a:off x="0" y="980729"/>
            <a:ext cx="12192000" cy="587727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56"/>
            <a:endParaRPr lang="en-US" sz="2400" dirty="0"/>
          </a:p>
        </p:txBody>
      </p:sp>
      <p:sp>
        <p:nvSpPr>
          <p:cNvPr id="5" name="Retângulo 4"/>
          <p:cNvSpPr/>
          <p:nvPr/>
        </p:nvSpPr>
        <p:spPr bwMode="auto">
          <a:xfrm>
            <a:off x="3192000" y="974253"/>
            <a:ext cx="9000000" cy="1873951"/>
          </a:xfrm>
          <a:prstGeom prst="rect">
            <a:avLst/>
          </a:prstGeom>
          <a:solidFill>
            <a:srgbClr val="0070C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 defTabSz="1218956"/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abastecimento nacional de combustíveis é declarado como de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utilidade pública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 legislação brasileira. Neste sentido, cabe à ANP garantir ao consumidor a qualidade e o fornecimento dos combustíveis em todo o Brasil.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1218956"/>
            <a:endParaRPr lang="en-US" sz="2400" dirty="0"/>
          </a:p>
        </p:txBody>
      </p:sp>
      <p:sp>
        <p:nvSpPr>
          <p:cNvPr id="8" name="Retângulo 7"/>
          <p:cNvSpPr/>
          <p:nvPr/>
        </p:nvSpPr>
        <p:spPr bwMode="auto">
          <a:xfrm>
            <a:off x="0" y="3066594"/>
            <a:ext cx="9000000" cy="1728192"/>
          </a:xfrm>
          <a:prstGeom prst="rect">
            <a:avLst/>
          </a:prstGeom>
          <a:solidFill>
            <a:srgbClr val="0066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 defTabSz="1218956"/>
            <a:r>
              <a:rPr lang="pt-BR" sz="2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Implementar, em sua esfera de atribuições, a política nacional de petróleo, gás natural e biocombustíveis, com ênfase no suprimento de derivados de petróleo, gás natural e seus derivados e de biocombustíveis em todo o território nacional, e na proteção do interesse dos consumidores quanto a </a:t>
            </a:r>
            <a:r>
              <a:rPr lang="pt-BR" sz="2200" b="1" dirty="0"/>
              <a:t>preço, qualidade e oferta </a:t>
            </a:r>
            <a:r>
              <a:rPr lang="pt-BR" sz="2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dos produtos.</a:t>
            </a:r>
            <a:endParaRPr lang="en-US" sz="2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 bwMode="auto">
          <a:xfrm>
            <a:off x="3192000" y="5013176"/>
            <a:ext cx="9000000" cy="1844824"/>
          </a:xfrm>
          <a:prstGeom prst="rect">
            <a:avLst/>
          </a:prstGeom>
          <a:solidFill>
            <a:srgbClr val="FFC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8956"/>
            <a:r>
              <a:rPr lang="pt-BR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Regulamentar, autorizar e monitorar atividades relacionadas ao abastecimento nacional de combustíveis (distribuição, revenda, produção de óleo lubrificante acabado, coleta, </a:t>
            </a:r>
            <a:r>
              <a:rPr lang="pt-BR" sz="2400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rerrefino</a:t>
            </a:r>
            <a:r>
              <a:rPr lang="pt-BR" sz="2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e comércio exterior) com o objetivo de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garantir o abastecimento de derivados e biocombustíveis em todo território nacional.</a:t>
            </a:r>
            <a:endParaRPr lang="en-US" sz="2400" b="1" dirty="0"/>
          </a:p>
        </p:txBody>
      </p:sp>
      <p:sp>
        <p:nvSpPr>
          <p:cNvPr id="14" name="Retângulo 13"/>
          <p:cNvSpPr/>
          <p:nvPr/>
        </p:nvSpPr>
        <p:spPr bwMode="auto">
          <a:xfrm>
            <a:off x="9000000" y="3073068"/>
            <a:ext cx="3192000" cy="1728192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56"/>
            <a:endParaRPr lang="en-US" sz="2400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000" y="3226776"/>
            <a:ext cx="3240000" cy="1403096"/>
          </a:xfrm>
          <a:prstGeom prst="rect">
            <a:avLst/>
          </a:prstGeom>
          <a:solidFill>
            <a:schemeClr val="tx1">
              <a:alpha val="0"/>
            </a:schemeClr>
          </a:solidFill>
        </p:spPr>
      </p:pic>
      <p:sp>
        <p:nvSpPr>
          <p:cNvPr id="15" name="Retângulo 14"/>
          <p:cNvSpPr/>
          <p:nvPr/>
        </p:nvSpPr>
        <p:spPr bwMode="auto">
          <a:xfrm>
            <a:off x="0" y="980728"/>
            <a:ext cx="3192000" cy="1870714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56"/>
            <a:endParaRPr lang="en-US" sz="2400" dirty="0"/>
          </a:p>
        </p:txBody>
      </p:sp>
      <p:sp>
        <p:nvSpPr>
          <p:cNvPr id="17" name="Retângulo 16"/>
          <p:cNvSpPr/>
          <p:nvPr/>
        </p:nvSpPr>
        <p:spPr bwMode="auto">
          <a:xfrm>
            <a:off x="0" y="5013176"/>
            <a:ext cx="3192000" cy="1844824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56"/>
            <a:endParaRPr lang="en-US" sz="2400" dirty="0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253" y="5362986"/>
            <a:ext cx="1019048" cy="1028571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1215554" y="5230940"/>
            <a:ext cx="1352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SDL</a:t>
            </a:r>
            <a:endParaRPr lang="pt-BR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195664" y="5991671"/>
            <a:ext cx="1659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Superintendência de Distribuição e Logística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1304912"/>
            <a:ext cx="1348989" cy="1332000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1419997" y="1301859"/>
            <a:ext cx="1795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Brasil</a:t>
            </a:r>
            <a:endParaRPr lang="pt-B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1396314" y="2034758"/>
            <a:ext cx="1772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Presidência da República</a:t>
            </a:r>
          </a:p>
          <a:p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Legislação brasileira</a:t>
            </a: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B0133815-15F6-4D38-8C04-25691360E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848" y="214291"/>
            <a:ext cx="7448525" cy="571504"/>
          </a:xfrm>
        </p:spPr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Abastecimento nacional de combustíveis</a:t>
            </a:r>
          </a:p>
        </p:txBody>
      </p:sp>
    </p:spTree>
    <p:extLst>
      <p:ext uri="{BB962C8B-B14F-4D97-AF65-F5344CB8AC3E}">
        <p14:creationId xmlns:p14="http://schemas.microsoft.com/office/powerpoint/2010/main" val="1514951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0B1671-4A60-49DE-B8A8-C31E847B7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3320859"/>
            <a:ext cx="4524973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800" dirty="0">
                <a:solidFill>
                  <a:schemeClr val="accent1"/>
                </a:solidFill>
              </a:rPr>
              <a:t>2020</a:t>
            </a:r>
            <a:br>
              <a:rPr lang="en-US" sz="4800" dirty="0">
                <a:solidFill>
                  <a:schemeClr val="accent1"/>
                </a:solidFill>
              </a:rPr>
            </a:br>
            <a:r>
              <a:rPr lang="en-US" sz="4800" dirty="0">
                <a:solidFill>
                  <a:schemeClr val="accent1"/>
                </a:solidFill>
              </a:rPr>
              <a:t>Ano de desafios</a:t>
            </a:r>
            <a:br>
              <a:rPr lang="en-US" sz="4800" dirty="0">
                <a:solidFill>
                  <a:schemeClr val="tx1"/>
                </a:solidFill>
              </a:rPr>
            </a:b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65B4CA1-2941-4C7C-B178-0F6ED29DEA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2229" r="22546" b="1"/>
          <a:stretch/>
        </p:blipFill>
        <p:spPr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70863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181"/>
          <p:cNvSpPr/>
          <p:nvPr/>
        </p:nvSpPr>
        <p:spPr>
          <a:xfrm>
            <a:off x="6168008" y="1005194"/>
            <a:ext cx="6023992" cy="5912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1"/>
          <p:cNvSpPr txBox="1"/>
          <p:nvPr/>
        </p:nvSpPr>
        <p:spPr>
          <a:xfrm>
            <a:off x="911424" y="2132856"/>
            <a:ext cx="3168352" cy="191193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IN" sz="115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2020</a:t>
            </a:r>
          </a:p>
          <a:p>
            <a:pPr>
              <a:lnSpc>
                <a:spcPct val="80000"/>
              </a:lnSpc>
            </a:pPr>
            <a:r>
              <a:rPr lang="en-IN" sz="32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Ano de Desafios</a:t>
            </a:r>
          </a:p>
        </p:txBody>
      </p:sp>
      <p:sp>
        <p:nvSpPr>
          <p:cNvPr id="78" name="Rectangle 199"/>
          <p:cNvSpPr/>
          <p:nvPr/>
        </p:nvSpPr>
        <p:spPr>
          <a:xfrm>
            <a:off x="6995006" y="2749599"/>
            <a:ext cx="3888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-15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1.277 Reuniões Virtuais</a:t>
            </a:r>
            <a:endParaRPr lang="en-US" sz="2000" b="1" baseline="30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Rectangle 199"/>
          <p:cNvSpPr/>
          <p:nvPr/>
        </p:nvSpPr>
        <p:spPr>
          <a:xfrm>
            <a:off x="6999127" y="5501778"/>
            <a:ext cx="4320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-15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5.790 manifestações na Ouvidoria</a:t>
            </a:r>
            <a:endParaRPr lang="en-US" sz="2000" b="1" baseline="30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33333ECC-11C6-4C55-9EC2-03E21D8B202E}"/>
              </a:ext>
            </a:extLst>
          </p:cNvPr>
          <p:cNvGrpSpPr/>
          <p:nvPr/>
        </p:nvGrpSpPr>
        <p:grpSpPr>
          <a:xfrm>
            <a:off x="5551698" y="5360092"/>
            <a:ext cx="1080000" cy="1080000"/>
            <a:chOff x="5325445" y="5013176"/>
            <a:chExt cx="1634651" cy="1634651"/>
          </a:xfrm>
        </p:grpSpPr>
        <p:sp>
          <p:nvSpPr>
            <p:cNvPr id="97" name="Elipse 96"/>
            <p:cNvSpPr/>
            <p:nvPr/>
          </p:nvSpPr>
          <p:spPr>
            <a:xfrm>
              <a:off x="5325445" y="5013176"/>
              <a:ext cx="1634651" cy="163465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6" name="Group 88"/>
            <p:cNvGrpSpPr/>
            <p:nvPr/>
          </p:nvGrpSpPr>
          <p:grpSpPr>
            <a:xfrm>
              <a:off x="5694313" y="5373826"/>
              <a:ext cx="875706" cy="934086"/>
              <a:chOff x="2762251" y="2287588"/>
              <a:chExt cx="4879975" cy="4884737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117" name="Freeform 158"/>
              <p:cNvSpPr>
                <a:spLocks/>
              </p:cNvSpPr>
              <p:nvPr/>
            </p:nvSpPr>
            <p:spPr bwMode="auto">
              <a:xfrm>
                <a:off x="2762251" y="2755898"/>
                <a:ext cx="4411662" cy="4416427"/>
              </a:xfrm>
              <a:custGeom>
                <a:avLst/>
                <a:gdLst>
                  <a:gd name="T0" fmla="*/ 1154 w 5558"/>
                  <a:gd name="T1" fmla="*/ 25 h 5564"/>
                  <a:gd name="T2" fmla="*/ 1345 w 5558"/>
                  <a:gd name="T3" fmla="*/ 148 h 5564"/>
                  <a:gd name="T4" fmla="*/ 1893 w 5558"/>
                  <a:gd name="T5" fmla="*/ 695 h 5564"/>
                  <a:gd name="T6" fmla="*/ 2172 w 5558"/>
                  <a:gd name="T7" fmla="*/ 1006 h 5564"/>
                  <a:gd name="T8" fmla="*/ 2228 w 5558"/>
                  <a:gd name="T9" fmla="*/ 1210 h 5564"/>
                  <a:gd name="T10" fmla="*/ 2172 w 5558"/>
                  <a:gd name="T11" fmla="*/ 1412 h 5564"/>
                  <a:gd name="T12" fmla="*/ 1848 w 5558"/>
                  <a:gd name="T13" fmla="*/ 1768 h 5564"/>
                  <a:gd name="T14" fmla="*/ 1592 w 5558"/>
                  <a:gd name="T15" fmla="*/ 2038 h 5564"/>
                  <a:gd name="T16" fmla="*/ 1599 w 5558"/>
                  <a:gd name="T17" fmla="*/ 2113 h 5564"/>
                  <a:gd name="T18" fmla="*/ 1781 w 5558"/>
                  <a:gd name="T19" fmla="*/ 2455 h 5564"/>
                  <a:gd name="T20" fmla="*/ 2007 w 5558"/>
                  <a:gd name="T21" fmla="*/ 2766 h 5564"/>
                  <a:gd name="T22" fmla="*/ 2394 w 5558"/>
                  <a:gd name="T23" fmla="*/ 3199 h 5564"/>
                  <a:gd name="T24" fmla="*/ 2828 w 5558"/>
                  <a:gd name="T25" fmla="*/ 3581 h 5564"/>
                  <a:gd name="T26" fmla="*/ 3219 w 5558"/>
                  <a:gd name="T27" fmla="*/ 3847 h 5564"/>
                  <a:gd name="T28" fmla="*/ 3444 w 5558"/>
                  <a:gd name="T29" fmla="*/ 3961 h 5564"/>
                  <a:gd name="T30" fmla="*/ 3522 w 5558"/>
                  <a:gd name="T31" fmla="*/ 3972 h 5564"/>
                  <a:gd name="T32" fmla="*/ 3795 w 5558"/>
                  <a:gd name="T33" fmla="*/ 3708 h 5564"/>
                  <a:gd name="T34" fmla="*/ 4136 w 5558"/>
                  <a:gd name="T35" fmla="*/ 3394 h 5564"/>
                  <a:gd name="T36" fmla="*/ 4317 w 5558"/>
                  <a:gd name="T37" fmla="*/ 3334 h 5564"/>
                  <a:gd name="T38" fmla="*/ 4501 w 5558"/>
                  <a:gd name="T39" fmla="*/ 3364 h 5564"/>
                  <a:gd name="T40" fmla="*/ 4675 w 5558"/>
                  <a:gd name="T41" fmla="*/ 3482 h 5564"/>
                  <a:gd name="T42" fmla="*/ 5457 w 5558"/>
                  <a:gd name="T43" fmla="*/ 4270 h 5564"/>
                  <a:gd name="T44" fmla="*/ 5546 w 5558"/>
                  <a:gd name="T45" fmla="*/ 4450 h 5564"/>
                  <a:gd name="T46" fmla="*/ 5546 w 5558"/>
                  <a:gd name="T47" fmla="*/ 4637 h 5564"/>
                  <a:gd name="T48" fmla="*/ 5455 w 5558"/>
                  <a:gd name="T49" fmla="*/ 4819 h 5564"/>
                  <a:gd name="T50" fmla="*/ 5193 w 5558"/>
                  <a:gd name="T51" fmla="*/ 5083 h 5564"/>
                  <a:gd name="T52" fmla="*/ 4923 w 5558"/>
                  <a:gd name="T53" fmla="*/ 5362 h 5564"/>
                  <a:gd name="T54" fmla="*/ 4706 w 5558"/>
                  <a:gd name="T55" fmla="*/ 5500 h 5564"/>
                  <a:gd name="T56" fmla="*/ 4463 w 5558"/>
                  <a:gd name="T57" fmla="*/ 5560 h 5564"/>
                  <a:gd name="T58" fmla="*/ 4138 w 5558"/>
                  <a:gd name="T59" fmla="*/ 5549 h 5564"/>
                  <a:gd name="T60" fmla="*/ 3711 w 5558"/>
                  <a:gd name="T61" fmla="*/ 5457 h 5564"/>
                  <a:gd name="T62" fmla="*/ 3302 w 5558"/>
                  <a:gd name="T63" fmla="*/ 5300 h 5564"/>
                  <a:gd name="T64" fmla="*/ 2752 w 5558"/>
                  <a:gd name="T65" fmla="*/ 5015 h 5564"/>
                  <a:gd name="T66" fmla="*/ 2170 w 5558"/>
                  <a:gd name="T67" fmla="*/ 4626 h 5564"/>
                  <a:gd name="T68" fmla="*/ 1637 w 5558"/>
                  <a:gd name="T69" fmla="*/ 4175 h 5564"/>
                  <a:gd name="T70" fmla="*/ 1152 w 5558"/>
                  <a:gd name="T71" fmla="*/ 3658 h 5564"/>
                  <a:gd name="T72" fmla="*/ 763 w 5558"/>
                  <a:gd name="T73" fmla="*/ 3148 h 5564"/>
                  <a:gd name="T74" fmla="*/ 432 w 5558"/>
                  <a:gd name="T75" fmla="*/ 2603 h 5564"/>
                  <a:gd name="T76" fmla="*/ 168 w 5558"/>
                  <a:gd name="T77" fmla="*/ 2017 h 5564"/>
                  <a:gd name="T78" fmla="*/ 51 w 5558"/>
                  <a:gd name="T79" fmla="*/ 1635 h 5564"/>
                  <a:gd name="T80" fmla="*/ 0 w 5558"/>
                  <a:gd name="T81" fmla="*/ 1240 h 5564"/>
                  <a:gd name="T82" fmla="*/ 32 w 5558"/>
                  <a:gd name="T83" fmla="*/ 944 h 5564"/>
                  <a:gd name="T84" fmla="*/ 131 w 5558"/>
                  <a:gd name="T85" fmla="*/ 729 h 5564"/>
                  <a:gd name="T86" fmla="*/ 391 w 5558"/>
                  <a:gd name="T87" fmla="*/ 453 h 5564"/>
                  <a:gd name="T88" fmla="*/ 756 w 5558"/>
                  <a:gd name="T89" fmla="*/ 96 h 5564"/>
                  <a:gd name="T90" fmla="*/ 952 w 5558"/>
                  <a:gd name="T91" fmla="*/ 6 h 5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558" h="5564">
                    <a:moveTo>
                      <a:pt x="1020" y="0"/>
                    </a:moveTo>
                    <a:lnTo>
                      <a:pt x="1087" y="6"/>
                    </a:lnTo>
                    <a:lnTo>
                      <a:pt x="1154" y="25"/>
                    </a:lnTo>
                    <a:lnTo>
                      <a:pt x="1220" y="53"/>
                    </a:lnTo>
                    <a:lnTo>
                      <a:pt x="1283" y="94"/>
                    </a:lnTo>
                    <a:lnTo>
                      <a:pt x="1345" y="148"/>
                    </a:lnTo>
                    <a:lnTo>
                      <a:pt x="1530" y="332"/>
                    </a:lnTo>
                    <a:lnTo>
                      <a:pt x="1714" y="517"/>
                    </a:lnTo>
                    <a:lnTo>
                      <a:pt x="1893" y="695"/>
                    </a:lnTo>
                    <a:lnTo>
                      <a:pt x="2071" y="875"/>
                    </a:lnTo>
                    <a:lnTo>
                      <a:pt x="2129" y="940"/>
                    </a:lnTo>
                    <a:lnTo>
                      <a:pt x="2172" y="1006"/>
                    </a:lnTo>
                    <a:lnTo>
                      <a:pt x="2204" y="1073"/>
                    </a:lnTo>
                    <a:lnTo>
                      <a:pt x="2222" y="1141"/>
                    </a:lnTo>
                    <a:lnTo>
                      <a:pt x="2228" y="1210"/>
                    </a:lnTo>
                    <a:lnTo>
                      <a:pt x="2222" y="1277"/>
                    </a:lnTo>
                    <a:lnTo>
                      <a:pt x="2204" y="1345"/>
                    </a:lnTo>
                    <a:lnTo>
                      <a:pt x="2172" y="1412"/>
                    </a:lnTo>
                    <a:lnTo>
                      <a:pt x="2129" y="1478"/>
                    </a:lnTo>
                    <a:lnTo>
                      <a:pt x="2073" y="1542"/>
                    </a:lnTo>
                    <a:lnTo>
                      <a:pt x="1848" y="1768"/>
                    </a:lnTo>
                    <a:lnTo>
                      <a:pt x="1622" y="1993"/>
                    </a:lnTo>
                    <a:lnTo>
                      <a:pt x="1603" y="2015"/>
                    </a:lnTo>
                    <a:lnTo>
                      <a:pt x="1592" y="2038"/>
                    </a:lnTo>
                    <a:lnTo>
                      <a:pt x="1586" y="2060"/>
                    </a:lnTo>
                    <a:lnTo>
                      <a:pt x="1590" y="2085"/>
                    </a:lnTo>
                    <a:lnTo>
                      <a:pt x="1599" y="2113"/>
                    </a:lnTo>
                    <a:lnTo>
                      <a:pt x="1654" y="2231"/>
                    </a:lnTo>
                    <a:lnTo>
                      <a:pt x="1714" y="2345"/>
                    </a:lnTo>
                    <a:lnTo>
                      <a:pt x="1781" y="2455"/>
                    </a:lnTo>
                    <a:lnTo>
                      <a:pt x="1852" y="2562"/>
                    </a:lnTo>
                    <a:lnTo>
                      <a:pt x="1927" y="2665"/>
                    </a:lnTo>
                    <a:lnTo>
                      <a:pt x="2007" y="2766"/>
                    </a:lnTo>
                    <a:lnTo>
                      <a:pt x="2133" y="2916"/>
                    </a:lnTo>
                    <a:lnTo>
                      <a:pt x="2262" y="3060"/>
                    </a:lnTo>
                    <a:lnTo>
                      <a:pt x="2394" y="3199"/>
                    </a:lnTo>
                    <a:lnTo>
                      <a:pt x="2535" y="3332"/>
                    </a:lnTo>
                    <a:lnTo>
                      <a:pt x="2679" y="3459"/>
                    </a:lnTo>
                    <a:lnTo>
                      <a:pt x="2828" y="3581"/>
                    </a:lnTo>
                    <a:lnTo>
                      <a:pt x="2984" y="3697"/>
                    </a:lnTo>
                    <a:lnTo>
                      <a:pt x="3146" y="3804"/>
                    </a:lnTo>
                    <a:lnTo>
                      <a:pt x="3219" y="3847"/>
                    </a:lnTo>
                    <a:lnTo>
                      <a:pt x="3294" y="3884"/>
                    </a:lnTo>
                    <a:lnTo>
                      <a:pt x="3369" y="3922"/>
                    </a:lnTo>
                    <a:lnTo>
                      <a:pt x="3444" y="3961"/>
                    </a:lnTo>
                    <a:lnTo>
                      <a:pt x="3472" y="3972"/>
                    </a:lnTo>
                    <a:lnTo>
                      <a:pt x="3498" y="3976"/>
                    </a:lnTo>
                    <a:lnTo>
                      <a:pt x="3522" y="3972"/>
                    </a:lnTo>
                    <a:lnTo>
                      <a:pt x="3545" y="3959"/>
                    </a:lnTo>
                    <a:lnTo>
                      <a:pt x="3569" y="3937"/>
                    </a:lnTo>
                    <a:lnTo>
                      <a:pt x="3795" y="3708"/>
                    </a:lnTo>
                    <a:lnTo>
                      <a:pt x="4024" y="3482"/>
                    </a:lnTo>
                    <a:lnTo>
                      <a:pt x="4080" y="3433"/>
                    </a:lnTo>
                    <a:lnTo>
                      <a:pt x="4136" y="3394"/>
                    </a:lnTo>
                    <a:lnTo>
                      <a:pt x="4196" y="3364"/>
                    </a:lnTo>
                    <a:lnTo>
                      <a:pt x="4258" y="3343"/>
                    </a:lnTo>
                    <a:lnTo>
                      <a:pt x="4317" y="3334"/>
                    </a:lnTo>
                    <a:lnTo>
                      <a:pt x="4379" y="3334"/>
                    </a:lnTo>
                    <a:lnTo>
                      <a:pt x="4441" y="3343"/>
                    </a:lnTo>
                    <a:lnTo>
                      <a:pt x="4501" y="3364"/>
                    </a:lnTo>
                    <a:lnTo>
                      <a:pt x="4561" y="3394"/>
                    </a:lnTo>
                    <a:lnTo>
                      <a:pt x="4619" y="3433"/>
                    </a:lnTo>
                    <a:lnTo>
                      <a:pt x="4675" y="3482"/>
                    </a:lnTo>
                    <a:lnTo>
                      <a:pt x="5041" y="3847"/>
                    </a:lnTo>
                    <a:lnTo>
                      <a:pt x="5406" y="4212"/>
                    </a:lnTo>
                    <a:lnTo>
                      <a:pt x="5457" y="4270"/>
                    </a:lnTo>
                    <a:lnTo>
                      <a:pt x="5498" y="4328"/>
                    </a:lnTo>
                    <a:lnTo>
                      <a:pt x="5528" y="4390"/>
                    </a:lnTo>
                    <a:lnTo>
                      <a:pt x="5546" y="4450"/>
                    </a:lnTo>
                    <a:lnTo>
                      <a:pt x="5558" y="4512"/>
                    </a:lnTo>
                    <a:lnTo>
                      <a:pt x="5558" y="4575"/>
                    </a:lnTo>
                    <a:lnTo>
                      <a:pt x="5546" y="4637"/>
                    </a:lnTo>
                    <a:lnTo>
                      <a:pt x="5526" y="4699"/>
                    </a:lnTo>
                    <a:lnTo>
                      <a:pt x="5496" y="4759"/>
                    </a:lnTo>
                    <a:lnTo>
                      <a:pt x="5455" y="4819"/>
                    </a:lnTo>
                    <a:lnTo>
                      <a:pt x="5404" y="4877"/>
                    </a:lnTo>
                    <a:lnTo>
                      <a:pt x="5299" y="4980"/>
                    </a:lnTo>
                    <a:lnTo>
                      <a:pt x="5193" y="5083"/>
                    </a:lnTo>
                    <a:lnTo>
                      <a:pt x="5088" y="5188"/>
                    </a:lnTo>
                    <a:lnTo>
                      <a:pt x="4989" y="5294"/>
                    </a:lnTo>
                    <a:lnTo>
                      <a:pt x="4923" y="5362"/>
                    </a:lnTo>
                    <a:lnTo>
                      <a:pt x="4854" y="5416"/>
                    </a:lnTo>
                    <a:lnTo>
                      <a:pt x="4781" y="5463"/>
                    </a:lnTo>
                    <a:lnTo>
                      <a:pt x="4706" y="5500"/>
                    </a:lnTo>
                    <a:lnTo>
                      <a:pt x="4628" y="5529"/>
                    </a:lnTo>
                    <a:lnTo>
                      <a:pt x="4547" y="5547"/>
                    </a:lnTo>
                    <a:lnTo>
                      <a:pt x="4463" y="5560"/>
                    </a:lnTo>
                    <a:lnTo>
                      <a:pt x="4375" y="5564"/>
                    </a:lnTo>
                    <a:lnTo>
                      <a:pt x="4286" y="5562"/>
                    </a:lnTo>
                    <a:lnTo>
                      <a:pt x="4138" y="5549"/>
                    </a:lnTo>
                    <a:lnTo>
                      <a:pt x="3994" y="5527"/>
                    </a:lnTo>
                    <a:lnTo>
                      <a:pt x="3850" y="5495"/>
                    </a:lnTo>
                    <a:lnTo>
                      <a:pt x="3711" y="5457"/>
                    </a:lnTo>
                    <a:lnTo>
                      <a:pt x="3573" y="5411"/>
                    </a:lnTo>
                    <a:lnTo>
                      <a:pt x="3436" y="5358"/>
                    </a:lnTo>
                    <a:lnTo>
                      <a:pt x="3302" y="5300"/>
                    </a:lnTo>
                    <a:lnTo>
                      <a:pt x="3169" y="5238"/>
                    </a:lnTo>
                    <a:lnTo>
                      <a:pt x="2957" y="5130"/>
                    </a:lnTo>
                    <a:lnTo>
                      <a:pt x="2752" y="5015"/>
                    </a:lnTo>
                    <a:lnTo>
                      <a:pt x="2553" y="4892"/>
                    </a:lnTo>
                    <a:lnTo>
                      <a:pt x="2359" y="4763"/>
                    </a:lnTo>
                    <a:lnTo>
                      <a:pt x="2170" y="4626"/>
                    </a:lnTo>
                    <a:lnTo>
                      <a:pt x="1987" y="4484"/>
                    </a:lnTo>
                    <a:lnTo>
                      <a:pt x="1809" y="4332"/>
                    </a:lnTo>
                    <a:lnTo>
                      <a:pt x="1637" y="4175"/>
                    </a:lnTo>
                    <a:lnTo>
                      <a:pt x="1470" y="4010"/>
                    </a:lnTo>
                    <a:lnTo>
                      <a:pt x="1308" y="3837"/>
                    </a:lnTo>
                    <a:lnTo>
                      <a:pt x="1152" y="3658"/>
                    </a:lnTo>
                    <a:lnTo>
                      <a:pt x="1018" y="3491"/>
                    </a:lnTo>
                    <a:lnTo>
                      <a:pt x="887" y="3322"/>
                    </a:lnTo>
                    <a:lnTo>
                      <a:pt x="763" y="3148"/>
                    </a:lnTo>
                    <a:lnTo>
                      <a:pt x="645" y="2970"/>
                    </a:lnTo>
                    <a:lnTo>
                      <a:pt x="535" y="2789"/>
                    </a:lnTo>
                    <a:lnTo>
                      <a:pt x="432" y="2603"/>
                    </a:lnTo>
                    <a:lnTo>
                      <a:pt x="337" y="2412"/>
                    </a:lnTo>
                    <a:lnTo>
                      <a:pt x="249" y="2218"/>
                    </a:lnTo>
                    <a:lnTo>
                      <a:pt x="168" y="2017"/>
                    </a:lnTo>
                    <a:lnTo>
                      <a:pt x="124" y="1892"/>
                    </a:lnTo>
                    <a:lnTo>
                      <a:pt x="84" y="1764"/>
                    </a:lnTo>
                    <a:lnTo>
                      <a:pt x="51" y="1635"/>
                    </a:lnTo>
                    <a:lnTo>
                      <a:pt x="24" y="1506"/>
                    </a:lnTo>
                    <a:lnTo>
                      <a:pt x="8" y="1373"/>
                    </a:lnTo>
                    <a:lnTo>
                      <a:pt x="0" y="1240"/>
                    </a:lnTo>
                    <a:lnTo>
                      <a:pt x="6" y="1105"/>
                    </a:lnTo>
                    <a:lnTo>
                      <a:pt x="15" y="1023"/>
                    </a:lnTo>
                    <a:lnTo>
                      <a:pt x="32" y="944"/>
                    </a:lnTo>
                    <a:lnTo>
                      <a:pt x="58" y="867"/>
                    </a:lnTo>
                    <a:lnTo>
                      <a:pt x="90" y="796"/>
                    </a:lnTo>
                    <a:lnTo>
                      <a:pt x="131" y="729"/>
                    </a:lnTo>
                    <a:lnTo>
                      <a:pt x="180" y="665"/>
                    </a:lnTo>
                    <a:lnTo>
                      <a:pt x="238" y="603"/>
                    </a:lnTo>
                    <a:lnTo>
                      <a:pt x="391" y="453"/>
                    </a:lnTo>
                    <a:lnTo>
                      <a:pt x="543" y="302"/>
                    </a:lnTo>
                    <a:lnTo>
                      <a:pt x="694" y="148"/>
                    </a:lnTo>
                    <a:lnTo>
                      <a:pt x="756" y="96"/>
                    </a:lnTo>
                    <a:lnTo>
                      <a:pt x="819" y="55"/>
                    </a:lnTo>
                    <a:lnTo>
                      <a:pt x="885" y="25"/>
                    </a:lnTo>
                    <a:lnTo>
                      <a:pt x="952" y="6"/>
                    </a:lnTo>
                    <a:lnTo>
                      <a:pt x="10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>
                  <a:solidFill>
                    <a:srgbClr val="FF6600"/>
                  </a:solidFill>
                </a:endParaRPr>
              </a:p>
            </p:txBody>
          </p:sp>
          <p:sp>
            <p:nvSpPr>
              <p:cNvPr id="118" name="Freeform 159"/>
              <p:cNvSpPr>
                <a:spLocks/>
              </p:cNvSpPr>
              <p:nvPr/>
            </p:nvSpPr>
            <p:spPr bwMode="auto">
              <a:xfrm>
                <a:off x="5178426" y="3262313"/>
                <a:ext cx="1474788" cy="1446213"/>
              </a:xfrm>
              <a:custGeom>
                <a:avLst/>
                <a:gdLst>
                  <a:gd name="T0" fmla="*/ 67 w 1859"/>
                  <a:gd name="T1" fmla="*/ 0 h 1822"/>
                  <a:gd name="T2" fmla="*/ 202 w 1859"/>
                  <a:gd name="T3" fmla="*/ 24 h 1822"/>
                  <a:gd name="T4" fmla="*/ 336 w 1859"/>
                  <a:gd name="T5" fmla="*/ 56 h 1822"/>
                  <a:gd name="T6" fmla="*/ 465 w 1859"/>
                  <a:gd name="T7" fmla="*/ 95 h 1822"/>
                  <a:gd name="T8" fmla="*/ 592 w 1859"/>
                  <a:gd name="T9" fmla="*/ 144 h 1822"/>
                  <a:gd name="T10" fmla="*/ 716 w 1859"/>
                  <a:gd name="T11" fmla="*/ 202 h 1822"/>
                  <a:gd name="T12" fmla="*/ 836 w 1859"/>
                  <a:gd name="T13" fmla="*/ 266 h 1822"/>
                  <a:gd name="T14" fmla="*/ 950 w 1859"/>
                  <a:gd name="T15" fmla="*/ 339 h 1822"/>
                  <a:gd name="T16" fmla="*/ 1062 w 1859"/>
                  <a:gd name="T17" fmla="*/ 419 h 1822"/>
                  <a:gd name="T18" fmla="*/ 1167 w 1859"/>
                  <a:gd name="T19" fmla="*/ 506 h 1822"/>
                  <a:gd name="T20" fmla="*/ 1268 w 1859"/>
                  <a:gd name="T21" fmla="*/ 601 h 1822"/>
                  <a:gd name="T22" fmla="*/ 1369 w 1859"/>
                  <a:gd name="T23" fmla="*/ 708 h 1822"/>
                  <a:gd name="T24" fmla="*/ 1460 w 1859"/>
                  <a:gd name="T25" fmla="*/ 820 h 1822"/>
                  <a:gd name="T26" fmla="*/ 1543 w 1859"/>
                  <a:gd name="T27" fmla="*/ 940 h 1822"/>
                  <a:gd name="T28" fmla="*/ 1618 w 1859"/>
                  <a:gd name="T29" fmla="*/ 1062 h 1822"/>
                  <a:gd name="T30" fmla="*/ 1685 w 1859"/>
                  <a:gd name="T31" fmla="*/ 1189 h 1822"/>
                  <a:gd name="T32" fmla="*/ 1741 w 1859"/>
                  <a:gd name="T33" fmla="*/ 1322 h 1822"/>
                  <a:gd name="T34" fmla="*/ 1790 w 1859"/>
                  <a:gd name="T35" fmla="*/ 1459 h 1822"/>
                  <a:gd name="T36" fmla="*/ 1829 w 1859"/>
                  <a:gd name="T37" fmla="*/ 1597 h 1822"/>
                  <a:gd name="T38" fmla="*/ 1859 w 1859"/>
                  <a:gd name="T39" fmla="*/ 1742 h 1822"/>
                  <a:gd name="T40" fmla="*/ 1386 w 1859"/>
                  <a:gd name="T41" fmla="*/ 1822 h 1822"/>
                  <a:gd name="T42" fmla="*/ 1359 w 1859"/>
                  <a:gd name="T43" fmla="*/ 1697 h 1822"/>
                  <a:gd name="T44" fmla="*/ 1324 w 1859"/>
                  <a:gd name="T45" fmla="*/ 1577 h 1822"/>
                  <a:gd name="T46" fmla="*/ 1281 w 1859"/>
                  <a:gd name="T47" fmla="*/ 1459 h 1822"/>
                  <a:gd name="T48" fmla="*/ 1227 w 1859"/>
                  <a:gd name="T49" fmla="*/ 1346 h 1822"/>
                  <a:gd name="T50" fmla="*/ 1165 w 1859"/>
                  <a:gd name="T51" fmla="*/ 1236 h 1822"/>
                  <a:gd name="T52" fmla="*/ 1096 w 1859"/>
                  <a:gd name="T53" fmla="*/ 1133 h 1822"/>
                  <a:gd name="T54" fmla="*/ 1017 w 1859"/>
                  <a:gd name="T55" fmla="*/ 1034 h 1822"/>
                  <a:gd name="T56" fmla="*/ 931 w 1859"/>
                  <a:gd name="T57" fmla="*/ 940 h 1822"/>
                  <a:gd name="T58" fmla="*/ 843 w 1859"/>
                  <a:gd name="T59" fmla="*/ 859 h 1822"/>
                  <a:gd name="T60" fmla="*/ 751 w 1859"/>
                  <a:gd name="T61" fmla="*/ 785 h 1822"/>
                  <a:gd name="T62" fmla="*/ 654 w 1859"/>
                  <a:gd name="T63" fmla="*/ 717 h 1822"/>
                  <a:gd name="T64" fmla="*/ 555 w 1859"/>
                  <a:gd name="T65" fmla="*/ 659 h 1822"/>
                  <a:gd name="T66" fmla="*/ 450 w 1859"/>
                  <a:gd name="T67" fmla="*/ 607 h 1822"/>
                  <a:gd name="T68" fmla="*/ 342 w 1859"/>
                  <a:gd name="T69" fmla="*/ 562 h 1822"/>
                  <a:gd name="T70" fmla="*/ 231 w 1859"/>
                  <a:gd name="T71" fmla="*/ 524 h 1822"/>
                  <a:gd name="T72" fmla="*/ 115 w 1859"/>
                  <a:gd name="T73" fmla="*/ 496 h 1822"/>
                  <a:gd name="T74" fmla="*/ 0 w 1859"/>
                  <a:gd name="T75" fmla="*/ 476 h 1822"/>
                  <a:gd name="T76" fmla="*/ 67 w 1859"/>
                  <a:gd name="T77" fmla="*/ 0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59" h="1822">
                    <a:moveTo>
                      <a:pt x="67" y="0"/>
                    </a:moveTo>
                    <a:lnTo>
                      <a:pt x="202" y="24"/>
                    </a:lnTo>
                    <a:lnTo>
                      <a:pt x="336" y="56"/>
                    </a:lnTo>
                    <a:lnTo>
                      <a:pt x="465" y="95"/>
                    </a:lnTo>
                    <a:lnTo>
                      <a:pt x="592" y="144"/>
                    </a:lnTo>
                    <a:lnTo>
                      <a:pt x="716" y="202"/>
                    </a:lnTo>
                    <a:lnTo>
                      <a:pt x="836" y="266"/>
                    </a:lnTo>
                    <a:lnTo>
                      <a:pt x="950" y="339"/>
                    </a:lnTo>
                    <a:lnTo>
                      <a:pt x="1062" y="419"/>
                    </a:lnTo>
                    <a:lnTo>
                      <a:pt x="1167" y="506"/>
                    </a:lnTo>
                    <a:lnTo>
                      <a:pt x="1268" y="601"/>
                    </a:lnTo>
                    <a:lnTo>
                      <a:pt x="1369" y="708"/>
                    </a:lnTo>
                    <a:lnTo>
                      <a:pt x="1460" y="820"/>
                    </a:lnTo>
                    <a:lnTo>
                      <a:pt x="1543" y="940"/>
                    </a:lnTo>
                    <a:lnTo>
                      <a:pt x="1618" y="1062"/>
                    </a:lnTo>
                    <a:lnTo>
                      <a:pt x="1685" y="1189"/>
                    </a:lnTo>
                    <a:lnTo>
                      <a:pt x="1741" y="1322"/>
                    </a:lnTo>
                    <a:lnTo>
                      <a:pt x="1790" y="1459"/>
                    </a:lnTo>
                    <a:lnTo>
                      <a:pt x="1829" y="1597"/>
                    </a:lnTo>
                    <a:lnTo>
                      <a:pt x="1859" y="1742"/>
                    </a:lnTo>
                    <a:lnTo>
                      <a:pt x="1386" y="1822"/>
                    </a:lnTo>
                    <a:lnTo>
                      <a:pt x="1359" y="1697"/>
                    </a:lnTo>
                    <a:lnTo>
                      <a:pt x="1324" y="1577"/>
                    </a:lnTo>
                    <a:lnTo>
                      <a:pt x="1281" y="1459"/>
                    </a:lnTo>
                    <a:lnTo>
                      <a:pt x="1227" y="1346"/>
                    </a:lnTo>
                    <a:lnTo>
                      <a:pt x="1165" y="1236"/>
                    </a:lnTo>
                    <a:lnTo>
                      <a:pt x="1096" y="1133"/>
                    </a:lnTo>
                    <a:lnTo>
                      <a:pt x="1017" y="1034"/>
                    </a:lnTo>
                    <a:lnTo>
                      <a:pt x="931" y="940"/>
                    </a:lnTo>
                    <a:lnTo>
                      <a:pt x="843" y="859"/>
                    </a:lnTo>
                    <a:lnTo>
                      <a:pt x="751" y="785"/>
                    </a:lnTo>
                    <a:lnTo>
                      <a:pt x="654" y="717"/>
                    </a:lnTo>
                    <a:lnTo>
                      <a:pt x="555" y="659"/>
                    </a:lnTo>
                    <a:lnTo>
                      <a:pt x="450" y="607"/>
                    </a:lnTo>
                    <a:lnTo>
                      <a:pt x="342" y="562"/>
                    </a:lnTo>
                    <a:lnTo>
                      <a:pt x="231" y="524"/>
                    </a:lnTo>
                    <a:lnTo>
                      <a:pt x="115" y="496"/>
                    </a:lnTo>
                    <a:lnTo>
                      <a:pt x="0" y="476"/>
                    </a:lnTo>
                    <a:lnTo>
                      <a:pt x="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>
                  <a:solidFill>
                    <a:srgbClr val="FF6600"/>
                  </a:solidFill>
                </a:endParaRPr>
              </a:p>
            </p:txBody>
          </p:sp>
          <p:sp>
            <p:nvSpPr>
              <p:cNvPr id="119" name="Freeform 160"/>
              <p:cNvSpPr>
                <a:spLocks/>
              </p:cNvSpPr>
              <p:nvPr/>
            </p:nvSpPr>
            <p:spPr bwMode="auto">
              <a:xfrm>
                <a:off x="5229226" y="2287588"/>
                <a:ext cx="2413000" cy="2355850"/>
              </a:xfrm>
              <a:custGeom>
                <a:avLst/>
                <a:gdLst>
                  <a:gd name="T0" fmla="*/ 66 w 3042"/>
                  <a:gd name="T1" fmla="*/ 0 h 2969"/>
                  <a:gd name="T2" fmla="*/ 255 w 3042"/>
                  <a:gd name="T3" fmla="*/ 32 h 2969"/>
                  <a:gd name="T4" fmla="*/ 440 w 3042"/>
                  <a:gd name="T5" fmla="*/ 73 h 2969"/>
                  <a:gd name="T6" fmla="*/ 621 w 3042"/>
                  <a:gd name="T7" fmla="*/ 124 h 2969"/>
                  <a:gd name="T8" fmla="*/ 801 w 3042"/>
                  <a:gd name="T9" fmla="*/ 184 h 2969"/>
                  <a:gd name="T10" fmla="*/ 975 w 3042"/>
                  <a:gd name="T11" fmla="*/ 253 h 2969"/>
                  <a:gd name="T12" fmla="*/ 1145 w 3042"/>
                  <a:gd name="T13" fmla="*/ 334 h 2969"/>
                  <a:gd name="T14" fmla="*/ 1310 w 3042"/>
                  <a:gd name="T15" fmla="*/ 422 h 2969"/>
                  <a:gd name="T16" fmla="*/ 1470 w 3042"/>
                  <a:gd name="T17" fmla="*/ 519 h 2969"/>
                  <a:gd name="T18" fmla="*/ 1628 w 3042"/>
                  <a:gd name="T19" fmla="*/ 626 h 2969"/>
                  <a:gd name="T20" fmla="*/ 1777 w 3042"/>
                  <a:gd name="T21" fmla="*/ 740 h 2969"/>
                  <a:gd name="T22" fmla="*/ 1923 w 3042"/>
                  <a:gd name="T23" fmla="*/ 864 h 2969"/>
                  <a:gd name="T24" fmla="*/ 2061 w 3042"/>
                  <a:gd name="T25" fmla="*/ 997 h 2969"/>
                  <a:gd name="T26" fmla="*/ 2187 w 3042"/>
                  <a:gd name="T27" fmla="*/ 1130 h 2969"/>
                  <a:gd name="T28" fmla="*/ 2305 w 3042"/>
                  <a:gd name="T29" fmla="*/ 1266 h 2969"/>
                  <a:gd name="T30" fmla="*/ 2415 w 3042"/>
                  <a:gd name="T31" fmla="*/ 1409 h 2969"/>
                  <a:gd name="T32" fmla="*/ 2518 w 3042"/>
                  <a:gd name="T33" fmla="*/ 1557 h 2969"/>
                  <a:gd name="T34" fmla="*/ 2611 w 3042"/>
                  <a:gd name="T35" fmla="*/ 1710 h 2969"/>
                  <a:gd name="T36" fmla="*/ 2699 w 3042"/>
                  <a:gd name="T37" fmla="*/ 1867 h 2969"/>
                  <a:gd name="T38" fmla="*/ 2778 w 3042"/>
                  <a:gd name="T39" fmla="*/ 2029 h 2969"/>
                  <a:gd name="T40" fmla="*/ 2847 w 3042"/>
                  <a:gd name="T41" fmla="*/ 2193 h 2969"/>
                  <a:gd name="T42" fmla="*/ 2909 w 3042"/>
                  <a:gd name="T43" fmla="*/ 2362 h 2969"/>
                  <a:gd name="T44" fmla="*/ 2961 w 3042"/>
                  <a:gd name="T45" fmla="*/ 2534 h 2969"/>
                  <a:gd name="T46" fmla="*/ 3006 w 3042"/>
                  <a:gd name="T47" fmla="*/ 2710 h 2969"/>
                  <a:gd name="T48" fmla="*/ 3042 w 3042"/>
                  <a:gd name="T49" fmla="*/ 2888 h 2969"/>
                  <a:gd name="T50" fmla="*/ 2570 w 3042"/>
                  <a:gd name="T51" fmla="*/ 2969 h 2969"/>
                  <a:gd name="T52" fmla="*/ 2537 w 3042"/>
                  <a:gd name="T53" fmla="*/ 2800 h 2969"/>
                  <a:gd name="T54" fmla="*/ 2494 w 3042"/>
                  <a:gd name="T55" fmla="*/ 2635 h 2969"/>
                  <a:gd name="T56" fmla="*/ 2441 w 3042"/>
                  <a:gd name="T57" fmla="*/ 2474 h 2969"/>
                  <a:gd name="T58" fmla="*/ 2381 w 3042"/>
                  <a:gd name="T59" fmla="*/ 2317 h 2969"/>
                  <a:gd name="T60" fmla="*/ 2312 w 3042"/>
                  <a:gd name="T61" fmla="*/ 2161 h 2969"/>
                  <a:gd name="T62" fmla="*/ 2234 w 3042"/>
                  <a:gd name="T63" fmla="*/ 2012 h 2969"/>
                  <a:gd name="T64" fmla="*/ 2148 w 3042"/>
                  <a:gd name="T65" fmla="*/ 1867 h 2969"/>
                  <a:gd name="T66" fmla="*/ 2054 w 3042"/>
                  <a:gd name="T67" fmla="*/ 1727 h 2969"/>
                  <a:gd name="T68" fmla="*/ 1951 w 3042"/>
                  <a:gd name="T69" fmla="*/ 1590 h 2969"/>
                  <a:gd name="T70" fmla="*/ 1843 w 3042"/>
                  <a:gd name="T71" fmla="*/ 1461 h 2969"/>
                  <a:gd name="T72" fmla="*/ 1723 w 3042"/>
                  <a:gd name="T73" fmla="*/ 1336 h 2969"/>
                  <a:gd name="T74" fmla="*/ 1592 w 3042"/>
                  <a:gd name="T75" fmla="*/ 1212 h 2969"/>
                  <a:gd name="T76" fmla="*/ 1455 w 3042"/>
                  <a:gd name="T77" fmla="*/ 1096 h 2969"/>
                  <a:gd name="T78" fmla="*/ 1311 w 3042"/>
                  <a:gd name="T79" fmla="*/ 991 h 2969"/>
                  <a:gd name="T80" fmla="*/ 1164 w 3042"/>
                  <a:gd name="T81" fmla="*/ 892 h 2969"/>
                  <a:gd name="T82" fmla="*/ 1010 w 3042"/>
                  <a:gd name="T83" fmla="*/ 804 h 2969"/>
                  <a:gd name="T84" fmla="*/ 851 w 3042"/>
                  <a:gd name="T85" fmla="*/ 725 h 2969"/>
                  <a:gd name="T86" fmla="*/ 688 w 3042"/>
                  <a:gd name="T87" fmla="*/ 656 h 2969"/>
                  <a:gd name="T88" fmla="*/ 522 w 3042"/>
                  <a:gd name="T89" fmla="*/ 596 h 2969"/>
                  <a:gd name="T90" fmla="*/ 352 w 3042"/>
                  <a:gd name="T91" fmla="*/ 545 h 2969"/>
                  <a:gd name="T92" fmla="*/ 178 w 3042"/>
                  <a:gd name="T93" fmla="*/ 506 h 2969"/>
                  <a:gd name="T94" fmla="*/ 0 w 3042"/>
                  <a:gd name="T95" fmla="*/ 474 h 2969"/>
                  <a:gd name="T96" fmla="*/ 66 w 3042"/>
                  <a:gd name="T97" fmla="*/ 0 h 2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42" h="2969">
                    <a:moveTo>
                      <a:pt x="66" y="0"/>
                    </a:moveTo>
                    <a:lnTo>
                      <a:pt x="255" y="32"/>
                    </a:lnTo>
                    <a:lnTo>
                      <a:pt x="440" y="73"/>
                    </a:lnTo>
                    <a:lnTo>
                      <a:pt x="621" y="124"/>
                    </a:lnTo>
                    <a:lnTo>
                      <a:pt x="801" y="184"/>
                    </a:lnTo>
                    <a:lnTo>
                      <a:pt x="975" y="253"/>
                    </a:lnTo>
                    <a:lnTo>
                      <a:pt x="1145" y="334"/>
                    </a:lnTo>
                    <a:lnTo>
                      <a:pt x="1310" y="422"/>
                    </a:lnTo>
                    <a:lnTo>
                      <a:pt x="1470" y="519"/>
                    </a:lnTo>
                    <a:lnTo>
                      <a:pt x="1628" y="626"/>
                    </a:lnTo>
                    <a:lnTo>
                      <a:pt x="1777" y="740"/>
                    </a:lnTo>
                    <a:lnTo>
                      <a:pt x="1923" y="864"/>
                    </a:lnTo>
                    <a:lnTo>
                      <a:pt x="2061" y="997"/>
                    </a:lnTo>
                    <a:lnTo>
                      <a:pt x="2187" y="1130"/>
                    </a:lnTo>
                    <a:lnTo>
                      <a:pt x="2305" y="1266"/>
                    </a:lnTo>
                    <a:lnTo>
                      <a:pt x="2415" y="1409"/>
                    </a:lnTo>
                    <a:lnTo>
                      <a:pt x="2518" y="1557"/>
                    </a:lnTo>
                    <a:lnTo>
                      <a:pt x="2611" y="1710"/>
                    </a:lnTo>
                    <a:lnTo>
                      <a:pt x="2699" y="1867"/>
                    </a:lnTo>
                    <a:lnTo>
                      <a:pt x="2778" y="2029"/>
                    </a:lnTo>
                    <a:lnTo>
                      <a:pt x="2847" y="2193"/>
                    </a:lnTo>
                    <a:lnTo>
                      <a:pt x="2909" y="2362"/>
                    </a:lnTo>
                    <a:lnTo>
                      <a:pt x="2961" y="2534"/>
                    </a:lnTo>
                    <a:lnTo>
                      <a:pt x="3006" y="2710"/>
                    </a:lnTo>
                    <a:lnTo>
                      <a:pt x="3042" y="2888"/>
                    </a:lnTo>
                    <a:lnTo>
                      <a:pt x="2570" y="2969"/>
                    </a:lnTo>
                    <a:lnTo>
                      <a:pt x="2537" y="2800"/>
                    </a:lnTo>
                    <a:lnTo>
                      <a:pt x="2494" y="2635"/>
                    </a:lnTo>
                    <a:lnTo>
                      <a:pt x="2441" y="2474"/>
                    </a:lnTo>
                    <a:lnTo>
                      <a:pt x="2381" y="2317"/>
                    </a:lnTo>
                    <a:lnTo>
                      <a:pt x="2312" y="2161"/>
                    </a:lnTo>
                    <a:lnTo>
                      <a:pt x="2234" y="2012"/>
                    </a:lnTo>
                    <a:lnTo>
                      <a:pt x="2148" y="1867"/>
                    </a:lnTo>
                    <a:lnTo>
                      <a:pt x="2054" y="1727"/>
                    </a:lnTo>
                    <a:lnTo>
                      <a:pt x="1951" y="1590"/>
                    </a:lnTo>
                    <a:lnTo>
                      <a:pt x="1843" y="1461"/>
                    </a:lnTo>
                    <a:lnTo>
                      <a:pt x="1723" y="1336"/>
                    </a:lnTo>
                    <a:lnTo>
                      <a:pt x="1592" y="1212"/>
                    </a:lnTo>
                    <a:lnTo>
                      <a:pt x="1455" y="1096"/>
                    </a:lnTo>
                    <a:lnTo>
                      <a:pt x="1311" y="991"/>
                    </a:lnTo>
                    <a:lnTo>
                      <a:pt x="1164" y="892"/>
                    </a:lnTo>
                    <a:lnTo>
                      <a:pt x="1010" y="804"/>
                    </a:lnTo>
                    <a:lnTo>
                      <a:pt x="851" y="725"/>
                    </a:lnTo>
                    <a:lnTo>
                      <a:pt x="688" y="656"/>
                    </a:lnTo>
                    <a:lnTo>
                      <a:pt x="522" y="596"/>
                    </a:lnTo>
                    <a:lnTo>
                      <a:pt x="352" y="545"/>
                    </a:lnTo>
                    <a:lnTo>
                      <a:pt x="178" y="506"/>
                    </a:lnTo>
                    <a:lnTo>
                      <a:pt x="0" y="474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>
                  <a:solidFill>
                    <a:srgbClr val="FF6600"/>
                  </a:solidFill>
                </a:endParaRPr>
              </a:p>
            </p:txBody>
          </p:sp>
        </p:grp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53C33D81-CE7B-46E8-90A7-6566F1614E4F}"/>
              </a:ext>
            </a:extLst>
          </p:cNvPr>
          <p:cNvGrpSpPr/>
          <p:nvPr/>
        </p:nvGrpSpPr>
        <p:grpSpPr>
          <a:xfrm>
            <a:off x="5628008" y="2529922"/>
            <a:ext cx="1080000" cy="1080000"/>
            <a:chOff x="5325179" y="3140968"/>
            <a:chExt cx="1634651" cy="1634651"/>
          </a:xfrm>
        </p:grpSpPr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58827A62-3366-46A9-A904-268019EAE2F4}"/>
                </a:ext>
              </a:extLst>
            </p:cNvPr>
            <p:cNvSpPr/>
            <p:nvPr/>
          </p:nvSpPr>
          <p:spPr>
            <a:xfrm>
              <a:off x="5325179" y="3140968"/>
              <a:ext cx="1634651" cy="163465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5" name="Group 24"/>
            <p:cNvGrpSpPr>
              <a:grpSpLocks noChangeAspect="1"/>
            </p:cNvGrpSpPr>
            <p:nvPr/>
          </p:nvGrpSpPr>
          <p:grpSpPr bwMode="auto">
            <a:xfrm>
              <a:off x="6075437" y="3285793"/>
              <a:ext cx="286772" cy="1151319"/>
              <a:chOff x="4369" y="343"/>
              <a:chExt cx="610" cy="2449"/>
            </a:xfrm>
          </p:grpSpPr>
          <p:sp>
            <p:nvSpPr>
              <p:cNvPr id="91" name="Freeform 25"/>
              <p:cNvSpPr>
                <a:spLocks noEditPoints="1"/>
              </p:cNvSpPr>
              <p:nvPr/>
            </p:nvSpPr>
            <p:spPr bwMode="auto">
              <a:xfrm>
                <a:off x="4369" y="343"/>
                <a:ext cx="610" cy="2449"/>
              </a:xfrm>
              <a:custGeom>
                <a:avLst/>
                <a:gdLst>
                  <a:gd name="T0" fmla="*/ 122 w 255"/>
                  <a:gd name="T1" fmla="*/ 0 h 1034"/>
                  <a:gd name="T2" fmla="*/ 168 w 255"/>
                  <a:gd name="T3" fmla="*/ 41 h 1034"/>
                  <a:gd name="T4" fmla="*/ 176 w 255"/>
                  <a:gd name="T5" fmla="*/ 71 h 1034"/>
                  <a:gd name="T6" fmla="*/ 183 w 255"/>
                  <a:gd name="T7" fmla="*/ 111 h 1034"/>
                  <a:gd name="T8" fmla="*/ 196 w 255"/>
                  <a:gd name="T9" fmla="*/ 152 h 1034"/>
                  <a:gd name="T10" fmla="*/ 203 w 255"/>
                  <a:gd name="T11" fmla="*/ 172 h 1034"/>
                  <a:gd name="T12" fmla="*/ 240 w 255"/>
                  <a:gd name="T13" fmla="*/ 194 h 1034"/>
                  <a:gd name="T14" fmla="*/ 252 w 255"/>
                  <a:gd name="T15" fmla="*/ 271 h 1034"/>
                  <a:gd name="T16" fmla="*/ 245 w 255"/>
                  <a:gd name="T17" fmla="*/ 338 h 1034"/>
                  <a:gd name="T18" fmla="*/ 219 w 255"/>
                  <a:gd name="T19" fmla="*/ 357 h 1034"/>
                  <a:gd name="T20" fmla="*/ 226 w 255"/>
                  <a:gd name="T21" fmla="*/ 424 h 1034"/>
                  <a:gd name="T22" fmla="*/ 235 w 255"/>
                  <a:gd name="T23" fmla="*/ 473 h 1034"/>
                  <a:gd name="T24" fmla="*/ 222 w 255"/>
                  <a:gd name="T25" fmla="*/ 475 h 1034"/>
                  <a:gd name="T26" fmla="*/ 216 w 255"/>
                  <a:gd name="T27" fmla="*/ 541 h 1034"/>
                  <a:gd name="T28" fmla="*/ 196 w 255"/>
                  <a:gd name="T29" fmla="*/ 650 h 1034"/>
                  <a:gd name="T30" fmla="*/ 189 w 255"/>
                  <a:gd name="T31" fmla="*/ 664 h 1034"/>
                  <a:gd name="T32" fmla="*/ 179 w 255"/>
                  <a:gd name="T33" fmla="*/ 664 h 1034"/>
                  <a:gd name="T34" fmla="*/ 177 w 255"/>
                  <a:gd name="T35" fmla="*/ 697 h 1034"/>
                  <a:gd name="T36" fmla="*/ 170 w 255"/>
                  <a:gd name="T37" fmla="*/ 765 h 1034"/>
                  <a:gd name="T38" fmla="*/ 141 w 255"/>
                  <a:gd name="T39" fmla="*/ 872 h 1034"/>
                  <a:gd name="T40" fmla="*/ 161 w 255"/>
                  <a:gd name="T41" fmla="*/ 933 h 1034"/>
                  <a:gd name="T42" fmla="*/ 179 w 255"/>
                  <a:gd name="T43" fmla="*/ 973 h 1034"/>
                  <a:gd name="T44" fmla="*/ 152 w 255"/>
                  <a:gd name="T45" fmla="*/ 975 h 1034"/>
                  <a:gd name="T46" fmla="*/ 139 w 255"/>
                  <a:gd name="T47" fmla="*/ 966 h 1034"/>
                  <a:gd name="T48" fmla="*/ 143 w 255"/>
                  <a:gd name="T49" fmla="*/ 986 h 1034"/>
                  <a:gd name="T50" fmla="*/ 128 w 255"/>
                  <a:gd name="T51" fmla="*/ 1034 h 1034"/>
                  <a:gd name="T52" fmla="*/ 122 w 255"/>
                  <a:gd name="T53" fmla="*/ 1033 h 1034"/>
                  <a:gd name="T54" fmla="*/ 122 w 255"/>
                  <a:gd name="T55" fmla="*/ 726 h 1034"/>
                  <a:gd name="T56" fmla="*/ 125 w 255"/>
                  <a:gd name="T57" fmla="*/ 709 h 1034"/>
                  <a:gd name="T58" fmla="*/ 125 w 255"/>
                  <a:gd name="T59" fmla="*/ 662 h 1034"/>
                  <a:gd name="T60" fmla="*/ 122 w 255"/>
                  <a:gd name="T61" fmla="*/ 680 h 1034"/>
                  <a:gd name="T62" fmla="*/ 122 w 255"/>
                  <a:gd name="T63" fmla="*/ 0 h 1034"/>
                  <a:gd name="T64" fmla="*/ 121 w 255"/>
                  <a:gd name="T65" fmla="*/ 0 h 1034"/>
                  <a:gd name="T66" fmla="*/ 122 w 255"/>
                  <a:gd name="T67" fmla="*/ 0 h 1034"/>
                  <a:gd name="T68" fmla="*/ 122 w 255"/>
                  <a:gd name="T69" fmla="*/ 680 h 1034"/>
                  <a:gd name="T70" fmla="*/ 119 w 255"/>
                  <a:gd name="T71" fmla="*/ 698 h 1034"/>
                  <a:gd name="T72" fmla="*/ 120 w 255"/>
                  <a:gd name="T73" fmla="*/ 721 h 1034"/>
                  <a:gd name="T74" fmla="*/ 121 w 255"/>
                  <a:gd name="T75" fmla="*/ 737 h 1034"/>
                  <a:gd name="T76" fmla="*/ 122 w 255"/>
                  <a:gd name="T77" fmla="*/ 726 h 1034"/>
                  <a:gd name="T78" fmla="*/ 122 w 255"/>
                  <a:gd name="T79" fmla="*/ 1033 h 1034"/>
                  <a:gd name="T80" fmla="*/ 101 w 255"/>
                  <a:gd name="T81" fmla="*/ 992 h 1034"/>
                  <a:gd name="T82" fmla="*/ 100 w 255"/>
                  <a:gd name="T83" fmla="*/ 948 h 1034"/>
                  <a:gd name="T84" fmla="*/ 92 w 255"/>
                  <a:gd name="T85" fmla="*/ 901 h 1034"/>
                  <a:gd name="T86" fmla="*/ 59 w 255"/>
                  <a:gd name="T87" fmla="*/ 756 h 1034"/>
                  <a:gd name="T88" fmla="*/ 61 w 255"/>
                  <a:gd name="T89" fmla="*/ 692 h 1034"/>
                  <a:gd name="T90" fmla="*/ 57 w 255"/>
                  <a:gd name="T91" fmla="*/ 661 h 1034"/>
                  <a:gd name="T92" fmla="*/ 39 w 255"/>
                  <a:gd name="T93" fmla="*/ 645 h 1034"/>
                  <a:gd name="T94" fmla="*/ 34 w 255"/>
                  <a:gd name="T95" fmla="*/ 530 h 1034"/>
                  <a:gd name="T96" fmla="*/ 35 w 255"/>
                  <a:gd name="T97" fmla="*/ 468 h 1034"/>
                  <a:gd name="T98" fmla="*/ 13 w 255"/>
                  <a:gd name="T99" fmla="*/ 464 h 1034"/>
                  <a:gd name="T100" fmla="*/ 31 w 255"/>
                  <a:gd name="T101" fmla="*/ 411 h 1034"/>
                  <a:gd name="T102" fmla="*/ 34 w 255"/>
                  <a:gd name="T103" fmla="*/ 372 h 1034"/>
                  <a:gd name="T104" fmla="*/ 2 w 255"/>
                  <a:gd name="T105" fmla="*/ 344 h 1034"/>
                  <a:gd name="T106" fmla="*/ 2 w 255"/>
                  <a:gd name="T107" fmla="*/ 266 h 1034"/>
                  <a:gd name="T108" fmla="*/ 8 w 255"/>
                  <a:gd name="T109" fmla="*/ 232 h 1034"/>
                  <a:gd name="T110" fmla="*/ 31 w 255"/>
                  <a:gd name="T111" fmla="*/ 175 h 1034"/>
                  <a:gd name="T112" fmla="*/ 55 w 255"/>
                  <a:gd name="T113" fmla="*/ 166 h 1034"/>
                  <a:gd name="T114" fmla="*/ 57 w 255"/>
                  <a:gd name="T115" fmla="*/ 143 h 1034"/>
                  <a:gd name="T116" fmla="*/ 71 w 255"/>
                  <a:gd name="T117" fmla="*/ 115 h 1034"/>
                  <a:gd name="T118" fmla="*/ 73 w 255"/>
                  <a:gd name="T119" fmla="*/ 73 h 1034"/>
                  <a:gd name="T120" fmla="*/ 121 w 255"/>
                  <a:gd name="T121" fmla="*/ 0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55" h="1034">
                    <a:moveTo>
                      <a:pt x="122" y="0"/>
                    </a:moveTo>
                    <a:cubicBezTo>
                      <a:pt x="145" y="0"/>
                      <a:pt x="164" y="21"/>
                      <a:pt x="168" y="41"/>
                    </a:cubicBezTo>
                    <a:cubicBezTo>
                      <a:pt x="173" y="61"/>
                      <a:pt x="176" y="60"/>
                      <a:pt x="176" y="71"/>
                    </a:cubicBezTo>
                    <a:cubicBezTo>
                      <a:pt x="176" y="82"/>
                      <a:pt x="181" y="94"/>
                      <a:pt x="183" y="111"/>
                    </a:cubicBezTo>
                    <a:cubicBezTo>
                      <a:pt x="185" y="129"/>
                      <a:pt x="187" y="141"/>
                      <a:pt x="196" y="152"/>
                    </a:cubicBezTo>
                    <a:cubicBezTo>
                      <a:pt x="205" y="162"/>
                      <a:pt x="203" y="172"/>
                      <a:pt x="203" y="172"/>
                    </a:cubicBezTo>
                    <a:cubicBezTo>
                      <a:pt x="203" y="172"/>
                      <a:pt x="233" y="174"/>
                      <a:pt x="240" y="194"/>
                    </a:cubicBezTo>
                    <a:cubicBezTo>
                      <a:pt x="248" y="214"/>
                      <a:pt x="249" y="248"/>
                      <a:pt x="252" y="271"/>
                    </a:cubicBezTo>
                    <a:cubicBezTo>
                      <a:pt x="255" y="294"/>
                      <a:pt x="253" y="321"/>
                      <a:pt x="245" y="338"/>
                    </a:cubicBezTo>
                    <a:cubicBezTo>
                      <a:pt x="236" y="355"/>
                      <a:pt x="219" y="357"/>
                      <a:pt x="219" y="357"/>
                    </a:cubicBezTo>
                    <a:cubicBezTo>
                      <a:pt x="219" y="357"/>
                      <a:pt x="216" y="393"/>
                      <a:pt x="226" y="424"/>
                    </a:cubicBezTo>
                    <a:cubicBezTo>
                      <a:pt x="236" y="455"/>
                      <a:pt x="244" y="471"/>
                      <a:pt x="235" y="473"/>
                    </a:cubicBezTo>
                    <a:cubicBezTo>
                      <a:pt x="226" y="474"/>
                      <a:pt x="222" y="475"/>
                      <a:pt x="222" y="475"/>
                    </a:cubicBezTo>
                    <a:cubicBezTo>
                      <a:pt x="222" y="475"/>
                      <a:pt x="222" y="515"/>
                      <a:pt x="216" y="541"/>
                    </a:cubicBezTo>
                    <a:cubicBezTo>
                      <a:pt x="210" y="567"/>
                      <a:pt x="196" y="634"/>
                      <a:pt x="196" y="650"/>
                    </a:cubicBezTo>
                    <a:cubicBezTo>
                      <a:pt x="196" y="667"/>
                      <a:pt x="195" y="664"/>
                      <a:pt x="189" y="664"/>
                    </a:cubicBezTo>
                    <a:cubicBezTo>
                      <a:pt x="183" y="664"/>
                      <a:pt x="179" y="664"/>
                      <a:pt x="179" y="664"/>
                    </a:cubicBezTo>
                    <a:cubicBezTo>
                      <a:pt x="179" y="664"/>
                      <a:pt x="180" y="691"/>
                      <a:pt x="177" y="697"/>
                    </a:cubicBezTo>
                    <a:cubicBezTo>
                      <a:pt x="174" y="704"/>
                      <a:pt x="179" y="733"/>
                      <a:pt x="170" y="765"/>
                    </a:cubicBezTo>
                    <a:cubicBezTo>
                      <a:pt x="160" y="796"/>
                      <a:pt x="141" y="849"/>
                      <a:pt x="141" y="872"/>
                    </a:cubicBezTo>
                    <a:cubicBezTo>
                      <a:pt x="141" y="894"/>
                      <a:pt x="150" y="922"/>
                      <a:pt x="161" y="933"/>
                    </a:cubicBezTo>
                    <a:cubicBezTo>
                      <a:pt x="171" y="944"/>
                      <a:pt x="187" y="967"/>
                      <a:pt x="179" y="973"/>
                    </a:cubicBezTo>
                    <a:cubicBezTo>
                      <a:pt x="170" y="978"/>
                      <a:pt x="159" y="977"/>
                      <a:pt x="152" y="975"/>
                    </a:cubicBezTo>
                    <a:cubicBezTo>
                      <a:pt x="145" y="973"/>
                      <a:pt x="139" y="966"/>
                      <a:pt x="139" y="966"/>
                    </a:cubicBezTo>
                    <a:cubicBezTo>
                      <a:pt x="139" y="966"/>
                      <a:pt x="140" y="977"/>
                      <a:pt x="143" y="986"/>
                    </a:cubicBezTo>
                    <a:cubicBezTo>
                      <a:pt x="146" y="995"/>
                      <a:pt x="143" y="1034"/>
                      <a:pt x="128" y="1034"/>
                    </a:cubicBezTo>
                    <a:cubicBezTo>
                      <a:pt x="126" y="1034"/>
                      <a:pt x="124" y="1033"/>
                      <a:pt x="122" y="1033"/>
                    </a:cubicBezTo>
                    <a:cubicBezTo>
                      <a:pt x="122" y="726"/>
                      <a:pt x="122" y="726"/>
                      <a:pt x="122" y="726"/>
                    </a:cubicBezTo>
                    <a:cubicBezTo>
                      <a:pt x="122" y="720"/>
                      <a:pt x="123" y="713"/>
                      <a:pt x="125" y="709"/>
                    </a:cubicBezTo>
                    <a:cubicBezTo>
                      <a:pt x="128" y="701"/>
                      <a:pt x="125" y="685"/>
                      <a:pt x="125" y="662"/>
                    </a:cubicBezTo>
                    <a:cubicBezTo>
                      <a:pt x="125" y="662"/>
                      <a:pt x="124" y="671"/>
                      <a:pt x="122" y="680"/>
                    </a:cubicBezTo>
                    <a:lnTo>
                      <a:pt x="122" y="0"/>
                    </a:lnTo>
                    <a:close/>
                    <a:moveTo>
                      <a:pt x="121" y="0"/>
                    </a:moveTo>
                    <a:cubicBezTo>
                      <a:pt x="122" y="0"/>
                      <a:pt x="122" y="0"/>
                      <a:pt x="122" y="0"/>
                    </a:cubicBezTo>
                    <a:cubicBezTo>
                      <a:pt x="122" y="680"/>
                      <a:pt x="122" y="680"/>
                      <a:pt x="122" y="680"/>
                    </a:cubicBezTo>
                    <a:cubicBezTo>
                      <a:pt x="121" y="687"/>
                      <a:pt x="120" y="694"/>
                      <a:pt x="119" y="698"/>
                    </a:cubicBezTo>
                    <a:cubicBezTo>
                      <a:pt x="116" y="708"/>
                      <a:pt x="120" y="714"/>
                      <a:pt x="120" y="721"/>
                    </a:cubicBezTo>
                    <a:cubicBezTo>
                      <a:pt x="120" y="728"/>
                      <a:pt x="121" y="737"/>
                      <a:pt x="121" y="737"/>
                    </a:cubicBezTo>
                    <a:cubicBezTo>
                      <a:pt x="121" y="737"/>
                      <a:pt x="122" y="732"/>
                      <a:pt x="122" y="726"/>
                    </a:cubicBezTo>
                    <a:cubicBezTo>
                      <a:pt x="122" y="1033"/>
                      <a:pt x="122" y="1033"/>
                      <a:pt x="122" y="1033"/>
                    </a:cubicBezTo>
                    <a:cubicBezTo>
                      <a:pt x="110" y="1029"/>
                      <a:pt x="101" y="1014"/>
                      <a:pt x="101" y="992"/>
                    </a:cubicBezTo>
                    <a:cubicBezTo>
                      <a:pt x="102" y="967"/>
                      <a:pt x="96" y="963"/>
                      <a:pt x="100" y="948"/>
                    </a:cubicBezTo>
                    <a:cubicBezTo>
                      <a:pt x="104" y="934"/>
                      <a:pt x="100" y="923"/>
                      <a:pt x="92" y="901"/>
                    </a:cubicBezTo>
                    <a:cubicBezTo>
                      <a:pt x="85" y="878"/>
                      <a:pt x="58" y="781"/>
                      <a:pt x="59" y="756"/>
                    </a:cubicBezTo>
                    <a:cubicBezTo>
                      <a:pt x="61" y="731"/>
                      <a:pt x="63" y="709"/>
                      <a:pt x="61" y="692"/>
                    </a:cubicBezTo>
                    <a:cubicBezTo>
                      <a:pt x="59" y="675"/>
                      <a:pt x="57" y="661"/>
                      <a:pt x="57" y="661"/>
                    </a:cubicBezTo>
                    <a:cubicBezTo>
                      <a:pt x="57" y="661"/>
                      <a:pt x="39" y="669"/>
                      <a:pt x="39" y="645"/>
                    </a:cubicBezTo>
                    <a:cubicBezTo>
                      <a:pt x="39" y="621"/>
                      <a:pt x="35" y="551"/>
                      <a:pt x="34" y="530"/>
                    </a:cubicBezTo>
                    <a:cubicBezTo>
                      <a:pt x="32" y="509"/>
                      <a:pt x="35" y="468"/>
                      <a:pt x="35" y="468"/>
                    </a:cubicBezTo>
                    <a:cubicBezTo>
                      <a:pt x="35" y="468"/>
                      <a:pt x="18" y="467"/>
                      <a:pt x="13" y="464"/>
                    </a:cubicBezTo>
                    <a:cubicBezTo>
                      <a:pt x="7" y="462"/>
                      <a:pt x="27" y="426"/>
                      <a:pt x="31" y="411"/>
                    </a:cubicBezTo>
                    <a:cubicBezTo>
                      <a:pt x="35" y="397"/>
                      <a:pt x="34" y="372"/>
                      <a:pt x="34" y="372"/>
                    </a:cubicBezTo>
                    <a:cubicBezTo>
                      <a:pt x="34" y="372"/>
                      <a:pt x="4" y="370"/>
                      <a:pt x="2" y="344"/>
                    </a:cubicBezTo>
                    <a:cubicBezTo>
                      <a:pt x="1" y="319"/>
                      <a:pt x="0" y="282"/>
                      <a:pt x="2" y="266"/>
                    </a:cubicBezTo>
                    <a:cubicBezTo>
                      <a:pt x="5" y="251"/>
                      <a:pt x="5" y="253"/>
                      <a:pt x="8" y="232"/>
                    </a:cubicBezTo>
                    <a:cubicBezTo>
                      <a:pt x="10" y="212"/>
                      <a:pt x="21" y="177"/>
                      <a:pt x="31" y="175"/>
                    </a:cubicBezTo>
                    <a:cubicBezTo>
                      <a:pt x="42" y="174"/>
                      <a:pt x="55" y="166"/>
                      <a:pt x="55" y="166"/>
                    </a:cubicBezTo>
                    <a:cubicBezTo>
                      <a:pt x="55" y="166"/>
                      <a:pt x="44" y="154"/>
                      <a:pt x="57" y="143"/>
                    </a:cubicBezTo>
                    <a:cubicBezTo>
                      <a:pt x="70" y="133"/>
                      <a:pt x="77" y="129"/>
                      <a:pt x="71" y="115"/>
                    </a:cubicBezTo>
                    <a:cubicBezTo>
                      <a:pt x="66" y="101"/>
                      <a:pt x="70" y="91"/>
                      <a:pt x="73" y="73"/>
                    </a:cubicBezTo>
                    <a:cubicBezTo>
                      <a:pt x="76" y="55"/>
                      <a:pt x="85" y="1"/>
                      <a:pt x="1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3" name="Freeform 26"/>
              <p:cNvSpPr>
                <a:spLocks/>
              </p:cNvSpPr>
              <p:nvPr/>
            </p:nvSpPr>
            <p:spPr bwMode="auto">
              <a:xfrm>
                <a:off x="4615" y="689"/>
                <a:ext cx="146" cy="279"/>
              </a:xfrm>
              <a:custGeom>
                <a:avLst/>
                <a:gdLst>
                  <a:gd name="T0" fmla="*/ 1 w 61"/>
                  <a:gd name="T1" fmla="*/ 3 h 118"/>
                  <a:gd name="T2" fmla="*/ 17 w 61"/>
                  <a:gd name="T3" fmla="*/ 27 h 118"/>
                  <a:gd name="T4" fmla="*/ 27 w 61"/>
                  <a:gd name="T5" fmla="*/ 82 h 118"/>
                  <a:gd name="T6" fmla="*/ 38 w 61"/>
                  <a:gd name="T7" fmla="*/ 59 h 118"/>
                  <a:gd name="T8" fmla="*/ 43 w 61"/>
                  <a:gd name="T9" fmla="*/ 32 h 118"/>
                  <a:gd name="T10" fmla="*/ 60 w 61"/>
                  <a:gd name="T11" fmla="*/ 0 h 118"/>
                  <a:gd name="T12" fmla="*/ 60 w 61"/>
                  <a:gd name="T13" fmla="*/ 21 h 118"/>
                  <a:gd name="T14" fmla="*/ 43 w 61"/>
                  <a:gd name="T15" fmla="*/ 74 h 118"/>
                  <a:gd name="T16" fmla="*/ 29 w 61"/>
                  <a:gd name="T17" fmla="*/ 111 h 118"/>
                  <a:gd name="T18" fmla="*/ 14 w 61"/>
                  <a:gd name="T19" fmla="*/ 76 h 118"/>
                  <a:gd name="T20" fmla="*/ 1 w 61"/>
                  <a:gd name="T21" fmla="*/ 3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118">
                    <a:moveTo>
                      <a:pt x="1" y="3"/>
                    </a:moveTo>
                    <a:cubicBezTo>
                      <a:pt x="1" y="3"/>
                      <a:pt x="17" y="16"/>
                      <a:pt x="17" y="27"/>
                    </a:cubicBezTo>
                    <a:cubicBezTo>
                      <a:pt x="17" y="37"/>
                      <a:pt x="24" y="72"/>
                      <a:pt x="27" y="82"/>
                    </a:cubicBezTo>
                    <a:cubicBezTo>
                      <a:pt x="30" y="93"/>
                      <a:pt x="32" y="70"/>
                      <a:pt x="38" y="59"/>
                    </a:cubicBezTo>
                    <a:cubicBezTo>
                      <a:pt x="43" y="49"/>
                      <a:pt x="46" y="40"/>
                      <a:pt x="43" y="32"/>
                    </a:cubicBezTo>
                    <a:cubicBezTo>
                      <a:pt x="39" y="24"/>
                      <a:pt x="52" y="20"/>
                      <a:pt x="60" y="0"/>
                    </a:cubicBezTo>
                    <a:cubicBezTo>
                      <a:pt x="61" y="8"/>
                      <a:pt x="60" y="14"/>
                      <a:pt x="60" y="21"/>
                    </a:cubicBezTo>
                    <a:cubicBezTo>
                      <a:pt x="60" y="29"/>
                      <a:pt x="47" y="66"/>
                      <a:pt x="43" y="74"/>
                    </a:cubicBezTo>
                    <a:cubicBezTo>
                      <a:pt x="40" y="81"/>
                      <a:pt x="30" y="104"/>
                      <a:pt x="29" y="111"/>
                    </a:cubicBezTo>
                    <a:cubicBezTo>
                      <a:pt x="28" y="118"/>
                      <a:pt x="19" y="98"/>
                      <a:pt x="14" y="76"/>
                    </a:cubicBezTo>
                    <a:cubicBezTo>
                      <a:pt x="9" y="55"/>
                      <a:pt x="0" y="23"/>
                      <a:pt x="1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4" name="Freeform 27"/>
              <p:cNvSpPr>
                <a:spLocks/>
              </p:cNvSpPr>
              <p:nvPr/>
            </p:nvSpPr>
            <p:spPr bwMode="auto">
              <a:xfrm>
                <a:off x="4541" y="1070"/>
                <a:ext cx="27" cy="61"/>
              </a:xfrm>
              <a:custGeom>
                <a:avLst/>
                <a:gdLst>
                  <a:gd name="T0" fmla="*/ 8 w 11"/>
                  <a:gd name="T1" fmla="*/ 26 h 26"/>
                  <a:gd name="T2" fmla="*/ 11 w 11"/>
                  <a:gd name="T3" fmla="*/ 11 h 26"/>
                  <a:gd name="T4" fmla="*/ 11 w 11"/>
                  <a:gd name="T5" fmla="*/ 0 h 26"/>
                  <a:gd name="T6" fmla="*/ 2 w 11"/>
                  <a:gd name="T7" fmla="*/ 2 h 26"/>
                  <a:gd name="T8" fmla="*/ 0 w 11"/>
                  <a:gd name="T9" fmla="*/ 23 h 26"/>
                  <a:gd name="T10" fmla="*/ 8 w 11"/>
                  <a:gd name="T1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26">
                    <a:moveTo>
                      <a:pt x="8" y="26"/>
                    </a:moveTo>
                    <a:cubicBezTo>
                      <a:pt x="8" y="26"/>
                      <a:pt x="10" y="19"/>
                      <a:pt x="11" y="11"/>
                    </a:cubicBezTo>
                    <a:cubicBezTo>
                      <a:pt x="11" y="3"/>
                      <a:pt x="11" y="0"/>
                      <a:pt x="11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18"/>
                      <a:pt x="0" y="23"/>
                    </a:cubicBezTo>
                    <a:cubicBezTo>
                      <a:pt x="4" y="26"/>
                      <a:pt x="8" y="26"/>
                      <a:pt x="8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5" name="Freeform 28"/>
              <p:cNvSpPr>
                <a:spLocks/>
              </p:cNvSpPr>
              <p:nvPr/>
            </p:nvSpPr>
            <p:spPr bwMode="auto">
              <a:xfrm>
                <a:off x="4745" y="1193"/>
                <a:ext cx="28" cy="62"/>
              </a:xfrm>
              <a:custGeom>
                <a:avLst/>
                <a:gdLst>
                  <a:gd name="T0" fmla="*/ 3 w 12"/>
                  <a:gd name="T1" fmla="*/ 0 h 26"/>
                  <a:gd name="T2" fmla="*/ 0 w 12"/>
                  <a:gd name="T3" fmla="*/ 21 h 26"/>
                  <a:gd name="T4" fmla="*/ 12 w 12"/>
                  <a:gd name="T5" fmla="*/ 21 h 26"/>
                  <a:gd name="T6" fmla="*/ 12 w 12"/>
                  <a:gd name="T7" fmla="*/ 0 h 26"/>
                  <a:gd name="T8" fmla="*/ 3 w 1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6">
                    <a:moveTo>
                      <a:pt x="3" y="0"/>
                    </a:moveTo>
                    <a:cubicBezTo>
                      <a:pt x="3" y="0"/>
                      <a:pt x="1" y="16"/>
                      <a:pt x="0" y="21"/>
                    </a:cubicBezTo>
                    <a:cubicBezTo>
                      <a:pt x="0" y="26"/>
                      <a:pt x="12" y="21"/>
                      <a:pt x="12" y="21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" name="Group 18"/>
            <p:cNvGrpSpPr>
              <a:grpSpLocks noChangeAspect="1"/>
            </p:cNvGrpSpPr>
            <p:nvPr/>
          </p:nvGrpSpPr>
          <p:grpSpPr bwMode="auto">
            <a:xfrm>
              <a:off x="5561500" y="3376873"/>
              <a:ext cx="473616" cy="1132247"/>
              <a:chOff x="4361" y="855"/>
              <a:chExt cx="919" cy="2197"/>
            </a:xfrm>
          </p:grpSpPr>
          <p:sp>
            <p:nvSpPr>
              <p:cNvPr id="81" name="Freeform 19"/>
              <p:cNvSpPr>
                <a:spLocks noEditPoints="1"/>
              </p:cNvSpPr>
              <p:nvPr/>
            </p:nvSpPr>
            <p:spPr bwMode="auto">
              <a:xfrm>
                <a:off x="4361" y="855"/>
                <a:ext cx="919" cy="2197"/>
              </a:xfrm>
              <a:custGeom>
                <a:avLst/>
                <a:gdLst>
                  <a:gd name="T0" fmla="*/ 471 w 540"/>
                  <a:gd name="T1" fmla="*/ 272 h 1295"/>
                  <a:gd name="T2" fmla="*/ 525 w 540"/>
                  <a:gd name="T3" fmla="*/ 521 h 1295"/>
                  <a:gd name="T4" fmla="*/ 452 w 540"/>
                  <a:gd name="T5" fmla="*/ 623 h 1295"/>
                  <a:gd name="T6" fmla="*/ 451 w 540"/>
                  <a:gd name="T7" fmla="*/ 492 h 1295"/>
                  <a:gd name="T8" fmla="*/ 451 w 540"/>
                  <a:gd name="T9" fmla="*/ 449 h 1295"/>
                  <a:gd name="T10" fmla="*/ 330 w 540"/>
                  <a:gd name="T11" fmla="*/ 10 h 1295"/>
                  <a:gd name="T12" fmla="*/ 364 w 540"/>
                  <a:gd name="T13" fmla="*/ 38 h 1295"/>
                  <a:gd name="T14" fmla="*/ 374 w 540"/>
                  <a:gd name="T15" fmla="*/ 112 h 1295"/>
                  <a:gd name="T16" fmla="*/ 358 w 540"/>
                  <a:gd name="T17" fmla="*/ 142 h 1295"/>
                  <a:gd name="T18" fmla="*/ 355 w 540"/>
                  <a:gd name="T19" fmla="*/ 188 h 1295"/>
                  <a:gd name="T20" fmla="*/ 425 w 540"/>
                  <a:gd name="T21" fmla="*/ 230 h 1295"/>
                  <a:gd name="T22" fmla="*/ 451 w 540"/>
                  <a:gd name="T23" fmla="*/ 449 h 1295"/>
                  <a:gd name="T24" fmla="*/ 441 w 540"/>
                  <a:gd name="T25" fmla="*/ 520 h 1295"/>
                  <a:gd name="T26" fmla="*/ 451 w 540"/>
                  <a:gd name="T27" fmla="*/ 622 h 1295"/>
                  <a:gd name="T28" fmla="*/ 429 w 540"/>
                  <a:gd name="T29" fmla="*/ 642 h 1295"/>
                  <a:gd name="T30" fmla="*/ 400 w 540"/>
                  <a:gd name="T31" fmla="*/ 721 h 1295"/>
                  <a:gd name="T32" fmla="*/ 360 w 540"/>
                  <a:gd name="T33" fmla="*/ 1005 h 1295"/>
                  <a:gd name="T34" fmla="*/ 332 w 540"/>
                  <a:gd name="T35" fmla="*/ 1162 h 1295"/>
                  <a:gd name="T36" fmla="*/ 345 w 540"/>
                  <a:gd name="T37" fmla="*/ 1231 h 1295"/>
                  <a:gd name="T38" fmla="*/ 333 w 540"/>
                  <a:gd name="T39" fmla="*/ 1279 h 1295"/>
                  <a:gd name="T40" fmla="*/ 273 w 540"/>
                  <a:gd name="T41" fmla="*/ 1260 h 1295"/>
                  <a:gd name="T42" fmla="*/ 277 w 540"/>
                  <a:gd name="T43" fmla="*/ 1209 h 1295"/>
                  <a:gd name="T44" fmla="*/ 272 w 540"/>
                  <a:gd name="T45" fmla="*/ 1152 h 1295"/>
                  <a:gd name="T46" fmla="*/ 274 w 540"/>
                  <a:gd name="T47" fmla="*/ 1050 h 1295"/>
                  <a:gd name="T48" fmla="*/ 284 w 540"/>
                  <a:gd name="T49" fmla="*/ 961 h 1295"/>
                  <a:gd name="T50" fmla="*/ 278 w 540"/>
                  <a:gd name="T51" fmla="*/ 836 h 1295"/>
                  <a:gd name="T52" fmla="*/ 250 w 540"/>
                  <a:gd name="T53" fmla="*/ 789 h 1295"/>
                  <a:gd name="T54" fmla="*/ 158 w 540"/>
                  <a:gd name="T55" fmla="*/ 1136 h 1295"/>
                  <a:gd name="T56" fmla="*/ 163 w 540"/>
                  <a:gd name="T57" fmla="*/ 469 h 1295"/>
                  <a:gd name="T58" fmla="*/ 158 w 540"/>
                  <a:gd name="T59" fmla="*/ 437 h 1295"/>
                  <a:gd name="T60" fmla="*/ 190 w 540"/>
                  <a:gd name="T61" fmla="*/ 217 h 1295"/>
                  <a:gd name="T62" fmla="*/ 272 w 540"/>
                  <a:gd name="T63" fmla="*/ 185 h 1295"/>
                  <a:gd name="T64" fmla="*/ 260 w 540"/>
                  <a:gd name="T65" fmla="*/ 132 h 1295"/>
                  <a:gd name="T66" fmla="*/ 265 w 540"/>
                  <a:gd name="T67" fmla="*/ 69 h 1295"/>
                  <a:gd name="T68" fmla="*/ 290 w 540"/>
                  <a:gd name="T69" fmla="*/ 21 h 1295"/>
                  <a:gd name="T70" fmla="*/ 330 w 540"/>
                  <a:gd name="T71" fmla="*/ 10 h 1295"/>
                  <a:gd name="T72" fmla="*/ 155 w 540"/>
                  <a:gd name="T73" fmla="*/ 1151 h 1295"/>
                  <a:gd name="T74" fmla="*/ 131 w 540"/>
                  <a:gd name="T75" fmla="*/ 1241 h 1295"/>
                  <a:gd name="T76" fmla="*/ 100 w 540"/>
                  <a:gd name="T77" fmla="*/ 1255 h 1295"/>
                  <a:gd name="T78" fmla="*/ 0 w 540"/>
                  <a:gd name="T79" fmla="*/ 1285 h 1295"/>
                  <a:gd name="T80" fmla="*/ 51 w 540"/>
                  <a:gd name="T81" fmla="*/ 1218 h 1295"/>
                  <a:gd name="T82" fmla="*/ 76 w 540"/>
                  <a:gd name="T83" fmla="*/ 1101 h 1295"/>
                  <a:gd name="T84" fmla="*/ 135 w 540"/>
                  <a:gd name="T85" fmla="*/ 784 h 1295"/>
                  <a:gd name="T86" fmla="*/ 154 w 540"/>
                  <a:gd name="T87" fmla="*/ 662 h 1295"/>
                  <a:gd name="T88" fmla="*/ 132 w 540"/>
                  <a:gd name="T89" fmla="*/ 648 h 1295"/>
                  <a:gd name="T90" fmla="*/ 126 w 540"/>
                  <a:gd name="T91" fmla="*/ 610 h 1295"/>
                  <a:gd name="T92" fmla="*/ 83 w 540"/>
                  <a:gd name="T93" fmla="*/ 489 h 1295"/>
                  <a:gd name="T94" fmla="*/ 114 w 540"/>
                  <a:gd name="T95" fmla="*/ 341 h 1295"/>
                  <a:gd name="T96" fmla="*/ 147 w 540"/>
                  <a:gd name="T97" fmla="*/ 238 h 1295"/>
                  <a:gd name="T98" fmla="*/ 158 w 540"/>
                  <a:gd name="T99" fmla="*/ 437 h 1295"/>
                  <a:gd name="T100" fmla="*/ 150 w 540"/>
                  <a:gd name="T101" fmla="*/ 466 h 1295"/>
                  <a:gd name="T102" fmla="*/ 158 w 540"/>
                  <a:gd name="T103" fmla="*/ 509 h 1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40" h="1295">
                    <a:moveTo>
                      <a:pt x="451" y="240"/>
                    </a:moveTo>
                    <a:cubicBezTo>
                      <a:pt x="460" y="246"/>
                      <a:pt x="468" y="256"/>
                      <a:pt x="471" y="272"/>
                    </a:cubicBezTo>
                    <a:cubicBezTo>
                      <a:pt x="476" y="302"/>
                      <a:pt x="507" y="404"/>
                      <a:pt x="523" y="432"/>
                    </a:cubicBezTo>
                    <a:cubicBezTo>
                      <a:pt x="538" y="459"/>
                      <a:pt x="540" y="497"/>
                      <a:pt x="525" y="521"/>
                    </a:cubicBezTo>
                    <a:cubicBezTo>
                      <a:pt x="509" y="544"/>
                      <a:pt x="473" y="601"/>
                      <a:pt x="467" y="610"/>
                    </a:cubicBezTo>
                    <a:cubicBezTo>
                      <a:pt x="462" y="618"/>
                      <a:pt x="460" y="623"/>
                      <a:pt x="452" y="623"/>
                    </a:cubicBezTo>
                    <a:cubicBezTo>
                      <a:pt x="452" y="622"/>
                      <a:pt x="451" y="622"/>
                      <a:pt x="451" y="622"/>
                    </a:cubicBezTo>
                    <a:cubicBezTo>
                      <a:pt x="451" y="492"/>
                      <a:pt x="451" y="492"/>
                      <a:pt x="451" y="492"/>
                    </a:cubicBezTo>
                    <a:cubicBezTo>
                      <a:pt x="458" y="480"/>
                      <a:pt x="466" y="471"/>
                      <a:pt x="463" y="465"/>
                    </a:cubicBezTo>
                    <a:cubicBezTo>
                      <a:pt x="458" y="457"/>
                      <a:pt x="455" y="456"/>
                      <a:pt x="451" y="449"/>
                    </a:cubicBezTo>
                    <a:lnTo>
                      <a:pt x="451" y="240"/>
                    </a:lnTo>
                    <a:close/>
                    <a:moveTo>
                      <a:pt x="330" y="10"/>
                    </a:moveTo>
                    <a:cubicBezTo>
                      <a:pt x="337" y="16"/>
                      <a:pt x="345" y="27"/>
                      <a:pt x="352" y="23"/>
                    </a:cubicBezTo>
                    <a:cubicBezTo>
                      <a:pt x="358" y="20"/>
                      <a:pt x="357" y="38"/>
                      <a:pt x="364" y="38"/>
                    </a:cubicBezTo>
                    <a:cubicBezTo>
                      <a:pt x="372" y="38"/>
                      <a:pt x="380" y="64"/>
                      <a:pt x="379" y="78"/>
                    </a:cubicBezTo>
                    <a:cubicBezTo>
                      <a:pt x="378" y="92"/>
                      <a:pt x="375" y="106"/>
                      <a:pt x="374" y="112"/>
                    </a:cubicBezTo>
                    <a:cubicBezTo>
                      <a:pt x="373" y="118"/>
                      <a:pt x="370" y="141"/>
                      <a:pt x="365" y="141"/>
                    </a:cubicBezTo>
                    <a:cubicBezTo>
                      <a:pt x="360" y="141"/>
                      <a:pt x="358" y="142"/>
                      <a:pt x="358" y="142"/>
                    </a:cubicBezTo>
                    <a:cubicBezTo>
                      <a:pt x="358" y="142"/>
                      <a:pt x="353" y="160"/>
                      <a:pt x="353" y="174"/>
                    </a:cubicBezTo>
                    <a:cubicBezTo>
                      <a:pt x="353" y="188"/>
                      <a:pt x="355" y="188"/>
                      <a:pt x="355" y="188"/>
                    </a:cubicBezTo>
                    <a:cubicBezTo>
                      <a:pt x="363" y="202"/>
                      <a:pt x="363" y="202"/>
                      <a:pt x="363" y="202"/>
                    </a:cubicBezTo>
                    <a:cubicBezTo>
                      <a:pt x="363" y="202"/>
                      <a:pt x="406" y="224"/>
                      <a:pt x="425" y="230"/>
                    </a:cubicBezTo>
                    <a:cubicBezTo>
                      <a:pt x="434" y="232"/>
                      <a:pt x="443" y="235"/>
                      <a:pt x="451" y="240"/>
                    </a:cubicBezTo>
                    <a:cubicBezTo>
                      <a:pt x="451" y="449"/>
                      <a:pt x="451" y="449"/>
                      <a:pt x="451" y="449"/>
                    </a:cubicBezTo>
                    <a:cubicBezTo>
                      <a:pt x="448" y="445"/>
                      <a:pt x="446" y="439"/>
                      <a:pt x="443" y="426"/>
                    </a:cubicBezTo>
                    <a:cubicBezTo>
                      <a:pt x="443" y="453"/>
                      <a:pt x="434" y="493"/>
                      <a:pt x="441" y="520"/>
                    </a:cubicBezTo>
                    <a:cubicBezTo>
                      <a:pt x="440" y="510"/>
                      <a:pt x="445" y="500"/>
                      <a:pt x="451" y="492"/>
                    </a:cubicBezTo>
                    <a:cubicBezTo>
                      <a:pt x="451" y="622"/>
                      <a:pt x="451" y="622"/>
                      <a:pt x="451" y="622"/>
                    </a:cubicBezTo>
                    <a:cubicBezTo>
                      <a:pt x="444" y="622"/>
                      <a:pt x="439" y="623"/>
                      <a:pt x="439" y="623"/>
                    </a:cubicBezTo>
                    <a:cubicBezTo>
                      <a:pt x="439" y="623"/>
                      <a:pt x="435" y="638"/>
                      <a:pt x="429" y="642"/>
                    </a:cubicBezTo>
                    <a:cubicBezTo>
                      <a:pt x="423" y="647"/>
                      <a:pt x="415" y="662"/>
                      <a:pt x="413" y="657"/>
                    </a:cubicBezTo>
                    <a:cubicBezTo>
                      <a:pt x="411" y="651"/>
                      <a:pt x="406" y="696"/>
                      <a:pt x="400" y="721"/>
                    </a:cubicBezTo>
                    <a:cubicBezTo>
                      <a:pt x="395" y="745"/>
                      <a:pt x="369" y="914"/>
                      <a:pt x="369" y="939"/>
                    </a:cubicBezTo>
                    <a:cubicBezTo>
                      <a:pt x="369" y="963"/>
                      <a:pt x="359" y="988"/>
                      <a:pt x="360" y="1005"/>
                    </a:cubicBezTo>
                    <a:cubicBezTo>
                      <a:pt x="361" y="1022"/>
                      <a:pt x="357" y="1068"/>
                      <a:pt x="356" y="1093"/>
                    </a:cubicBezTo>
                    <a:cubicBezTo>
                      <a:pt x="355" y="1118"/>
                      <a:pt x="332" y="1144"/>
                      <a:pt x="332" y="1162"/>
                    </a:cubicBezTo>
                    <a:cubicBezTo>
                      <a:pt x="332" y="1181"/>
                      <a:pt x="338" y="1189"/>
                      <a:pt x="335" y="1200"/>
                    </a:cubicBezTo>
                    <a:cubicBezTo>
                      <a:pt x="332" y="1210"/>
                      <a:pt x="333" y="1218"/>
                      <a:pt x="345" y="1231"/>
                    </a:cubicBezTo>
                    <a:cubicBezTo>
                      <a:pt x="356" y="1243"/>
                      <a:pt x="361" y="1255"/>
                      <a:pt x="360" y="1264"/>
                    </a:cubicBezTo>
                    <a:cubicBezTo>
                      <a:pt x="359" y="1274"/>
                      <a:pt x="356" y="1278"/>
                      <a:pt x="333" y="1279"/>
                    </a:cubicBezTo>
                    <a:cubicBezTo>
                      <a:pt x="310" y="1280"/>
                      <a:pt x="288" y="1273"/>
                      <a:pt x="288" y="1267"/>
                    </a:cubicBezTo>
                    <a:cubicBezTo>
                      <a:pt x="288" y="1262"/>
                      <a:pt x="280" y="1260"/>
                      <a:pt x="273" y="1260"/>
                    </a:cubicBezTo>
                    <a:cubicBezTo>
                      <a:pt x="266" y="1260"/>
                      <a:pt x="267" y="1253"/>
                      <a:pt x="270" y="1239"/>
                    </a:cubicBezTo>
                    <a:cubicBezTo>
                      <a:pt x="273" y="1226"/>
                      <a:pt x="283" y="1208"/>
                      <a:pt x="277" y="1209"/>
                    </a:cubicBezTo>
                    <a:cubicBezTo>
                      <a:pt x="271" y="1211"/>
                      <a:pt x="266" y="1208"/>
                      <a:pt x="266" y="1188"/>
                    </a:cubicBezTo>
                    <a:cubicBezTo>
                      <a:pt x="266" y="1169"/>
                      <a:pt x="264" y="1163"/>
                      <a:pt x="272" y="1152"/>
                    </a:cubicBezTo>
                    <a:cubicBezTo>
                      <a:pt x="281" y="1140"/>
                      <a:pt x="279" y="1119"/>
                      <a:pt x="277" y="1102"/>
                    </a:cubicBezTo>
                    <a:cubicBezTo>
                      <a:pt x="275" y="1084"/>
                      <a:pt x="269" y="1072"/>
                      <a:pt x="274" y="1050"/>
                    </a:cubicBezTo>
                    <a:cubicBezTo>
                      <a:pt x="279" y="1029"/>
                      <a:pt x="280" y="1003"/>
                      <a:pt x="277" y="993"/>
                    </a:cubicBezTo>
                    <a:cubicBezTo>
                      <a:pt x="274" y="982"/>
                      <a:pt x="276" y="969"/>
                      <a:pt x="284" y="961"/>
                    </a:cubicBezTo>
                    <a:cubicBezTo>
                      <a:pt x="292" y="952"/>
                      <a:pt x="280" y="937"/>
                      <a:pt x="280" y="927"/>
                    </a:cubicBezTo>
                    <a:cubicBezTo>
                      <a:pt x="280" y="917"/>
                      <a:pt x="283" y="877"/>
                      <a:pt x="278" y="836"/>
                    </a:cubicBezTo>
                    <a:cubicBezTo>
                      <a:pt x="273" y="796"/>
                      <a:pt x="272" y="765"/>
                      <a:pt x="271" y="754"/>
                    </a:cubicBezTo>
                    <a:cubicBezTo>
                      <a:pt x="270" y="744"/>
                      <a:pt x="265" y="749"/>
                      <a:pt x="250" y="789"/>
                    </a:cubicBezTo>
                    <a:cubicBezTo>
                      <a:pt x="236" y="830"/>
                      <a:pt x="199" y="956"/>
                      <a:pt x="192" y="984"/>
                    </a:cubicBezTo>
                    <a:cubicBezTo>
                      <a:pt x="186" y="1008"/>
                      <a:pt x="166" y="1096"/>
                      <a:pt x="158" y="1136"/>
                    </a:cubicBezTo>
                    <a:cubicBezTo>
                      <a:pt x="158" y="509"/>
                      <a:pt x="158" y="509"/>
                      <a:pt x="158" y="509"/>
                    </a:cubicBezTo>
                    <a:cubicBezTo>
                      <a:pt x="160" y="506"/>
                      <a:pt x="158" y="485"/>
                      <a:pt x="163" y="469"/>
                    </a:cubicBezTo>
                    <a:cubicBezTo>
                      <a:pt x="169" y="451"/>
                      <a:pt x="171" y="426"/>
                      <a:pt x="172" y="396"/>
                    </a:cubicBezTo>
                    <a:cubicBezTo>
                      <a:pt x="172" y="396"/>
                      <a:pt x="165" y="421"/>
                      <a:pt x="158" y="437"/>
                    </a:cubicBezTo>
                    <a:cubicBezTo>
                      <a:pt x="158" y="224"/>
                      <a:pt x="158" y="224"/>
                      <a:pt x="158" y="224"/>
                    </a:cubicBezTo>
                    <a:cubicBezTo>
                      <a:pt x="164" y="221"/>
                      <a:pt x="175" y="219"/>
                      <a:pt x="190" y="217"/>
                    </a:cubicBezTo>
                    <a:cubicBezTo>
                      <a:pt x="226" y="212"/>
                      <a:pt x="252" y="202"/>
                      <a:pt x="261" y="195"/>
                    </a:cubicBezTo>
                    <a:cubicBezTo>
                      <a:pt x="266" y="191"/>
                      <a:pt x="269" y="188"/>
                      <a:pt x="272" y="185"/>
                    </a:cubicBezTo>
                    <a:cubicBezTo>
                      <a:pt x="274" y="182"/>
                      <a:pt x="279" y="177"/>
                      <a:pt x="275" y="177"/>
                    </a:cubicBezTo>
                    <a:cubicBezTo>
                      <a:pt x="266" y="176"/>
                      <a:pt x="264" y="142"/>
                      <a:pt x="260" y="132"/>
                    </a:cubicBezTo>
                    <a:cubicBezTo>
                      <a:pt x="255" y="122"/>
                      <a:pt x="257" y="115"/>
                      <a:pt x="260" y="106"/>
                    </a:cubicBezTo>
                    <a:cubicBezTo>
                      <a:pt x="263" y="97"/>
                      <a:pt x="257" y="83"/>
                      <a:pt x="265" y="69"/>
                    </a:cubicBezTo>
                    <a:cubicBezTo>
                      <a:pt x="272" y="55"/>
                      <a:pt x="262" y="37"/>
                      <a:pt x="272" y="35"/>
                    </a:cubicBezTo>
                    <a:cubicBezTo>
                      <a:pt x="283" y="33"/>
                      <a:pt x="279" y="21"/>
                      <a:pt x="290" y="21"/>
                    </a:cubicBezTo>
                    <a:cubicBezTo>
                      <a:pt x="300" y="21"/>
                      <a:pt x="301" y="6"/>
                      <a:pt x="312" y="11"/>
                    </a:cubicBezTo>
                    <a:cubicBezTo>
                      <a:pt x="322" y="16"/>
                      <a:pt x="322" y="0"/>
                      <a:pt x="330" y="10"/>
                    </a:cubicBezTo>
                    <a:close/>
                    <a:moveTo>
                      <a:pt x="158" y="1136"/>
                    </a:moveTo>
                    <a:cubicBezTo>
                      <a:pt x="156" y="1142"/>
                      <a:pt x="155" y="1147"/>
                      <a:pt x="155" y="1151"/>
                    </a:cubicBezTo>
                    <a:cubicBezTo>
                      <a:pt x="150" y="1175"/>
                      <a:pt x="144" y="1223"/>
                      <a:pt x="137" y="1223"/>
                    </a:cubicBezTo>
                    <a:cubicBezTo>
                      <a:pt x="131" y="1223"/>
                      <a:pt x="132" y="1228"/>
                      <a:pt x="131" y="1241"/>
                    </a:cubicBezTo>
                    <a:cubicBezTo>
                      <a:pt x="131" y="1255"/>
                      <a:pt x="117" y="1257"/>
                      <a:pt x="109" y="1260"/>
                    </a:cubicBezTo>
                    <a:cubicBezTo>
                      <a:pt x="102" y="1263"/>
                      <a:pt x="100" y="1255"/>
                      <a:pt x="100" y="1255"/>
                    </a:cubicBezTo>
                    <a:cubicBezTo>
                      <a:pt x="100" y="1255"/>
                      <a:pt x="87" y="1281"/>
                      <a:pt x="65" y="1284"/>
                    </a:cubicBezTo>
                    <a:cubicBezTo>
                      <a:pt x="43" y="1287"/>
                      <a:pt x="0" y="1295"/>
                      <a:pt x="0" y="1285"/>
                    </a:cubicBezTo>
                    <a:cubicBezTo>
                      <a:pt x="0" y="1274"/>
                      <a:pt x="5" y="1264"/>
                      <a:pt x="20" y="1256"/>
                    </a:cubicBezTo>
                    <a:cubicBezTo>
                      <a:pt x="34" y="1247"/>
                      <a:pt x="45" y="1224"/>
                      <a:pt x="51" y="1218"/>
                    </a:cubicBezTo>
                    <a:cubicBezTo>
                      <a:pt x="56" y="1212"/>
                      <a:pt x="49" y="1214"/>
                      <a:pt x="53" y="1203"/>
                    </a:cubicBezTo>
                    <a:cubicBezTo>
                      <a:pt x="58" y="1191"/>
                      <a:pt x="73" y="1123"/>
                      <a:pt x="76" y="1101"/>
                    </a:cubicBezTo>
                    <a:cubicBezTo>
                      <a:pt x="78" y="1078"/>
                      <a:pt x="77" y="1002"/>
                      <a:pt x="87" y="967"/>
                    </a:cubicBezTo>
                    <a:cubicBezTo>
                      <a:pt x="98" y="931"/>
                      <a:pt x="131" y="816"/>
                      <a:pt x="135" y="784"/>
                    </a:cubicBezTo>
                    <a:cubicBezTo>
                      <a:pt x="140" y="753"/>
                      <a:pt x="147" y="721"/>
                      <a:pt x="147" y="703"/>
                    </a:cubicBezTo>
                    <a:cubicBezTo>
                      <a:pt x="147" y="686"/>
                      <a:pt x="149" y="674"/>
                      <a:pt x="154" y="662"/>
                    </a:cubicBezTo>
                    <a:cubicBezTo>
                      <a:pt x="158" y="649"/>
                      <a:pt x="153" y="632"/>
                      <a:pt x="153" y="632"/>
                    </a:cubicBezTo>
                    <a:cubicBezTo>
                      <a:pt x="153" y="632"/>
                      <a:pt x="140" y="642"/>
                      <a:pt x="132" y="648"/>
                    </a:cubicBezTo>
                    <a:cubicBezTo>
                      <a:pt x="125" y="655"/>
                      <a:pt x="125" y="645"/>
                      <a:pt x="129" y="629"/>
                    </a:cubicBezTo>
                    <a:cubicBezTo>
                      <a:pt x="132" y="614"/>
                      <a:pt x="130" y="605"/>
                      <a:pt x="126" y="610"/>
                    </a:cubicBezTo>
                    <a:cubicBezTo>
                      <a:pt x="122" y="615"/>
                      <a:pt x="119" y="585"/>
                      <a:pt x="109" y="566"/>
                    </a:cubicBezTo>
                    <a:cubicBezTo>
                      <a:pt x="100" y="548"/>
                      <a:pt x="78" y="511"/>
                      <a:pt x="83" y="489"/>
                    </a:cubicBezTo>
                    <a:cubicBezTo>
                      <a:pt x="88" y="468"/>
                      <a:pt x="90" y="431"/>
                      <a:pt x="96" y="412"/>
                    </a:cubicBezTo>
                    <a:cubicBezTo>
                      <a:pt x="102" y="394"/>
                      <a:pt x="107" y="361"/>
                      <a:pt x="114" y="341"/>
                    </a:cubicBezTo>
                    <a:cubicBezTo>
                      <a:pt x="121" y="321"/>
                      <a:pt x="120" y="311"/>
                      <a:pt x="129" y="291"/>
                    </a:cubicBezTo>
                    <a:cubicBezTo>
                      <a:pt x="137" y="271"/>
                      <a:pt x="147" y="247"/>
                      <a:pt x="147" y="238"/>
                    </a:cubicBezTo>
                    <a:cubicBezTo>
                      <a:pt x="147" y="232"/>
                      <a:pt x="149" y="228"/>
                      <a:pt x="158" y="224"/>
                    </a:cubicBezTo>
                    <a:cubicBezTo>
                      <a:pt x="158" y="437"/>
                      <a:pt x="158" y="437"/>
                      <a:pt x="158" y="437"/>
                    </a:cubicBezTo>
                    <a:cubicBezTo>
                      <a:pt x="155" y="443"/>
                      <a:pt x="152" y="448"/>
                      <a:pt x="150" y="449"/>
                    </a:cubicBezTo>
                    <a:cubicBezTo>
                      <a:pt x="142" y="451"/>
                      <a:pt x="141" y="461"/>
                      <a:pt x="150" y="466"/>
                    </a:cubicBezTo>
                    <a:cubicBezTo>
                      <a:pt x="158" y="471"/>
                      <a:pt x="153" y="504"/>
                      <a:pt x="157" y="509"/>
                    </a:cubicBezTo>
                    <a:cubicBezTo>
                      <a:pt x="157" y="509"/>
                      <a:pt x="157" y="509"/>
                      <a:pt x="158" y="509"/>
                    </a:cubicBezTo>
                    <a:lnTo>
                      <a:pt x="158" y="113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" name="Freeform 20"/>
              <p:cNvSpPr>
                <a:spLocks/>
              </p:cNvSpPr>
              <p:nvPr/>
            </p:nvSpPr>
            <p:spPr bwMode="auto">
              <a:xfrm>
                <a:off x="4701" y="1169"/>
                <a:ext cx="325" cy="633"/>
              </a:xfrm>
              <a:custGeom>
                <a:avLst/>
                <a:gdLst>
                  <a:gd name="T0" fmla="*/ 153 w 191"/>
                  <a:gd name="T1" fmla="*/ 0 h 373"/>
                  <a:gd name="T2" fmla="*/ 155 w 191"/>
                  <a:gd name="T3" fmla="*/ 3 h 373"/>
                  <a:gd name="T4" fmla="*/ 162 w 191"/>
                  <a:gd name="T5" fmla="*/ 15 h 373"/>
                  <a:gd name="T6" fmla="*/ 162 w 191"/>
                  <a:gd name="T7" fmla="*/ 17 h 373"/>
                  <a:gd name="T8" fmla="*/ 156 w 191"/>
                  <a:gd name="T9" fmla="*/ 149 h 373"/>
                  <a:gd name="T10" fmla="*/ 157 w 191"/>
                  <a:gd name="T11" fmla="*/ 255 h 373"/>
                  <a:gd name="T12" fmla="*/ 175 w 191"/>
                  <a:gd name="T13" fmla="*/ 334 h 373"/>
                  <a:gd name="T14" fmla="*/ 191 w 191"/>
                  <a:gd name="T15" fmla="*/ 372 h 373"/>
                  <a:gd name="T16" fmla="*/ 126 w 191"/>
                  <a:gd name="T17" fmla="*/ 368 h 373"/>
                  <a:gd name="T18" fmla="*/ 20 w 191"/>
                  <a:gd name="T19" fmla="*/ 369 h 373"/>
                  <a:gd name="T20" fmla="*/ 0 w 191"/>
                  <a:gd name="T21" fmla="*/ 361 h 373"/>
                  <a:gd name="T22" fmla="*/ 24 w 191"/>
                  <a:gd name="T23" fmla="*/ 291 h 373"/>
                  <a:gd name="T24" fmla="*/ 44 w 191"/>
                  <a:gd name="T25" fmla="*/ 155 h 373"/>
                  <a:gd name="T26" fmla="*/ 52 w 191"/>
                  <a:gd name="T27" fmla="*/ 32 h 373"/>
                  <a:gd name="T28" fmla="*/ 60 w 191"/>
                  <a:gd name="T29" fmla="*/ 11 h 373"/>
                  <a:gd name="T30" fmla="*/ 61 w 191"/>
                  <a:gd name="T31" fmla="*/ 10 h 373"/>
                  <a:gd name="T32" fmla="*/ 72 w 191"/>
                  <a:gd name="T33" fmla="*/ 0 h 373"/>
                  <a:gd name="T34" fmla="*/ 91 w 191"/>
                  <a:gd name="T35" fmla="*/ 23 h 373"/>
                  <a:gd name="T36" fmla="*/ 121 w 191"/>
                  <a:gd name="T37" fmla="*/ 33 h 373"/>
                  <a:gd name="T38" fmla="*/ 153 w 191"/>
                  <a:gd name="T39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1" h="373">
                    <a:moveTo>
                      <a:pt x="153" y="0"/>
                    </a:moveTo>
                    <a:cubicBezTo>
                      <a:pt x="154" y="3"/>
                      <a:pt x="155" y="3"/>
                      <a:pt x="155" y="3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62" y="16"/>
                      <a:pt x="162" y="16"/>
                      <a:pt x="162" y="17"/>
                    </a:cubicBezTo>
                    <a:cubicBezTo>
                      <a:pt x="159" y="37"/>
                      <a:pt x="156" y="104"/>
                      <a:pt x="156" y="149"/>
                    </a:cubicBezTo>
                    <a:cubicBezTo>
                      <a:pt x="156" y="194"/>
                      <a:pt x="150" y="218"/>
                      <a:pt x="157" y="255"/>
                    </a:cubicBezTo>
                    <a:cubicBezTo>
                      <a:pt x="164" y="291"/>
                      <a:pt x="165" y="312"/>
                      <a:pt x="175" y="334"/>
                    </a:cubicBezTo>
                    <a:cubicBezTo>
                      <a:pt x="185" y="356"/>
                      <a:pt x="191" y="372"/>
                      <a:pt x="191" y="372"/>
                    </a:cubicBezTo>
                    <a:cubicBezTo>
                      <a:pt x="191" y="372"/>
                      <a:pt x="159" y="368"/>
                      <a:pt x="126" y="368"/>
                    </a:cubicBezTo>
                    <a:cubicBezTo>
                      <a:pt x="93" y="368"/>
                      <a:pt x="33" y="373"/>
                      <a:pt x="20" y="369"/>
                    </a:cubicBezTo>
                    <a:cubicBezTo>
                      <a:pt x="8" y="366"/>
                      <a:pt x="0" y="361"/>
                      <a:pt x="0" y="361"/>
                    </a:cubicBezTo>
                    <a:cubicBezTo>
                      <a:pt x="0" y="361"/>
                      <a:pt x="14" y="328"/>
                      <a:pt x="24" y="291"/>
                    </a:cubicBezTo>
                    <a:cubicBezTo>
                      <a:pt x="34" y="255"/>
                      <a:pt x="44" y="205"/>
                      <a:pt x="44" y="155"/>
                    </a:cubicBezTo>
                    <a:cubicBezTo>
                      <a:pt x="44" y="105"/>
                      <a:pt x="42" y="57"/>
                      <a:pt x="52" y="32"/>
                    </a:cubicBezTo>
                    <a:cubicBezTo>
                      <a:pt x="56" y="23"/>
                      <a:pt x="58" y="16"/>
                      <a:pt x="60" y="11"/>
                    </a:cubicBezTo>
                    <a:cubicBezTo>
                      <a:pt x="60" y="11"/>
                      <a:pt x="58" y="12"/>
                      <a:pt x="61" y="10"/>
                    </a:cubicBezTo>
                    <a:cubicBezTo>
                      <a:pt x="63" y="8"/>
                      <a:pt x="69" y="3"/>
                      <a:pt x="72" y="0"/>
                    </a:cubicBezTo>
                    <a:cubicBezTo>
                      <a:pt x="77" y="6"/>
                      <a:pt x="80" y="10"/>
                      <a:pt x="91" y="23"/>
                    </a:cubicBezTo>
                    <a:cubicBezTo>
                      <a:pt x="102" y="36"/>
                      <a:pt x="103" y="45"/>
                      <a:pt x="121" y="33"/>
                    </a:cubicBezTo>
                    <a:cubicBezTo>
                      <a:pt x="135" y="24"/>
                      <a:pt x="144" y="11"/>
                      <a:pt x="1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Freeform 21"/>
              <p:cNvSpPr>
                <a:spLocks/>
              </p:cNvSpPr>
              <p:nvPr/>
            </p:nvSpPr>
            <p:spPr bwMode="auto">
              <a:xfrm>
                <a:off x="4752" y="1242"/>
                <a:ext cx="157" cy="626"/>
              </a:xfrm>
              <a:custGeom>
                <a:avLst/>
                <a:gdLst>
                  <a:gd name="T0" fmla="*/ 77 w 92"/>
                  <a:gd name="T1" fmla="*/ 0 h 369"/>
                  <a:gd name="T2" fmla="*/ 59 w 92"/>
                  <a:gd name="T3" fmla="*/ 18 h 369"/>
                  <a:gd name="T4" fmla="*/ 65 w 92"/>
                  <a:gd name="T5" fmla="*/ 29 h 369"/>
                  <a:gd name="T6" fmla="*/ 37 w 92"/>
                  <a:gd name="T7" fmla="*/ 139 h 369"/>
                  <a:gd name="T8" fmla="*/ 4 w 92"/>
                  <a:gd name="T9" fmla="*/ 314 h 369"/>
                  <a:gd name="T10" fmla="*/ 15 w 92"/>
                  <a:gd name="T11" fmla="*/ 354 h 369"/>
                  <a:gd name="T12" fmla="*/ 35 w 92"/>
                  <a:gd name="T13" fmla="*/ 356 h 369"/>
                  <a:gd name="T14" fmla="*/ 59 w 92"/>
                  <a:gd name="T15" fmla="*/ 311 h 369"/>
                  <a:gd name="T16" fmla="*/ 80 w 92"/>
                  <a:gd name="T17" fmla="*/ 168 h 369"/>
                  <a:gd name="T18" fmla="*/ 87 w 92"/>
                  <a:gd name="T19" fmla="*/ 57 h 369"/>
                  <a:gd name="T20" fmla="*/ 81 w 92"/>
                  <a:gd name="T21" fmla="*/ 29 h 369"/>
                  <a:gd name="T22" fmla="*/ 92 w 92"/>
                  <a:gd name="T23" fmla="*/ 17 h 369"/>
                  <a:gd name="T24" fmla="*/ 77 w 92"/>
                  <a:gd name="T25" fmla="*/ 0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2" h="369">
                    <a:moveTo>
                      <a:pt x="77" y="0"/>
                    </a:move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68" y="21"/>
                      <a:pt x="65" y="29"/>
                    </a:cubicBezTo>
                    <a:cubicBezTo>
                      <a:pt x="62" y="37"/>
                      <a:pt x="49" y="81"/>
                      <a:pt x="37" y="139"/>
                    </a:cubicBezTo>
                    <a:cubicBezTo>
                      <a:pt x="24" y="198"/>
                      <a:pt x="7" y="300"/>
                      <a:pt x="4" y="314"/>
                    </a:cubicBezTo>
                    <a:cubicBezTo>
                      <a:pt x="0" y="329"/>
                      <a:pt x="5" y="339"/>
                      <a:pt x="15" y="354"/>
                    </a:cubicBezTo>
                    <a:cubicBezTo>
                      <a:pt x="24" y="369"/>
                      <a:pt x="25" y="369"/>
                      <a:pt x="35" y="356"/>
                    </a:cubicBezTo>
                    <a:cubicBezTo>
                      <a:pt x="45" y="343"/>
                      <a:pt x="52" y="348"/>
                      <a:pt x="59" y="311"/>
                    </a:cubicBezTo>
                    <a:cubicBezTo>
                      <a:pt x="65" y="274"/>
                      <a:pt x="75" y="200"/>
                      <a:pt x="80" y="168"/>
                    </a:cubicBezTo>
                    <a:cubicBezTo>
                      <a:pt x="85" y="135"/>
                      <a:pt x="91" y="72"/>
                      <a:pt x="87" y="57"/>
                    </a:cubicBezTo>
                    <a:cubicBezTo>
                      <a:pt x="83" y="43"/>
                      <a:pt x="80" y="35"/>
                      <a:pt x="81" y="29"/>
                    </a:cubicBezTo>
                    <a:cubicBezTo>
                      <a:pt x="83" y="23"/>
                      <a:pt x="92" y="17"/>
                      <a:pt x="92" y="17"/>
                    </a:cubicBezTo>
                    <a:cubicBezTo>
                      <a:pt x="92" y="17"/>
                      <a:pt x="85" y="4"/>
                      <a:pt x="77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" name="Group 11"/>
            <p:cNvGrpSpPr>
              <a:grpSpLocks noChangeAspect="1"/>
            </p:cNvGrpSpPr>
            <p:nvPr/>
          </p:nvGrpSpPr>
          <p:grpSpPr bwMode="auto">
            <a:xfrm>
              <a:off x="6404814" y="3382600"/>
              <a:ext cx="369967" cy="1157506"/>
              <a:chOff x="2681" y="545"/>
              <a:chExt cx="816" cy="2553"/>
            </a:xfrm>
          </p:grpSpPr>
          <p:sp>
            <p:nvSpPr>
              <p:cNvPr id="85" name="Freeform 12"/>
              <p:cNvSpPr>
                <a:spLocks/>
              </p:cNvSpPr>
              <p:nvPr/>
            </p:nvSpPr>
            <p:spPr bwMode="auto">
              <a:xfrm>
                <a:off x="2681" y="545"/>
                <a:ext cx="816" cy="2553"/>
              </a:xfrm>
              <a:custGeom>
                <a:avLst/>
                <a:gdLst>
                  <a:gd name="T0" fmla="*/ 230 w 342"/>
                  <a:gd name="T1" fmla="*/ 37 h 1078"/>
                  <a:gd name="T2" fmla="*/ 223 w 342"/>
                  <a:gd name="T3" fmla="*/ 116 h 1078"/>
                  <a:gd name="T4" fmla="*/ 203 w 342"/>
                  <a:gd name="T5" fmla="*/ 159 h 1078"/>
                  <a:gd name="T6" fmla="*/ 238 w 342"/>
                  <a:gd name="T7" fmla="*/ 185 h 1078"/>
                  <a:gd name="T8" fmla="*/ 304 w 342"/>
                  <a:gd name="T9" fmla="*/ 271 h 1078"/>
                  <a:gd name="T10" fmla="*/ 329 w 342"/>
                  <a:gd name="T11" fmla="*/ 358 h 1078"/>
                  <a:gd name="T12" fmla="*/ 278 w 342"/>
                  <a:gd name="T13" fmla="*/ 377 h 1078"/>
                  <a:gd name="T14" fmla="*/ 278 w 342"/>
                  <a:gd name="T15" fmla="*/ 450 h 1078"/>
                  <a:gd name="T16" fmla="*/ 286 w 342"/>
                  <a:gd name="T17" fmla="*/ 572 h 1078"/>
                  <a:gd name="T18" fmla="*/ 269 w 342"/>
                  <a:gd name="T19" fmla="*/ 671 h 1078"/>
                  <a:gd name="T20" fmla="*/ 233 w 342"/>
                  <a:gd name="T21" fmla="*/ 921 h 1078"/>
                  <a:gd name="T22" fmla="*/ 256 w 342"/>
                  <a:gd name="T23" fmla="*/ 982 h 1078"/>
                  <a:gd name="T24" fmla="*/ 284 w 342"/>
                  <a:gd name="T25" fmla="*/ 1008 h 1078"/>
                  <a:gd name="T26" fmla="*/ 257 w 342"/>
                  <a:gd name="T27" fmla="*/ 1028 h 1078"/>
                  <a:gd name="T28" fmla="*/ 212 w 342"/>
                  <a:gd name="T29" fmla="*/ 1021 h 1078"/>
                  <a:gd name="T30" fmla="*/ 158 w 342"/>
                  <a:gd name="T31" fmla="*/ 1010 h 1078"/>
                  <a:gd name="T32" fmla="*/ 162 w 342"/>
                  <a:gd name="T33" fmla="*/ 952 h 1078"/>
                  <a:gd name="T34" fmla="*/ 157 w 342"/>
                  <a:gd name="T35" fmla="*/ 746 h 1078"/>
                  <a:gd name="T36" fmla="*/ 74 w 342"/>
                  <a:gd name="T37" fmla="*/ 1019 h 1078"/>
                  <a:gd name="T38" fmla="*/ 88 w 342"/>
                  <a:gd name="T39" fmla="*/ 1057 h 1078"/>
                  <a:gd name="T40" fmla="*/ 24 w 342"/>
                  <a:gd name="T41" fmla="*/ 1063 h 1078"/>
                  <a:gd name="T42" fmla="*/ 2 w 342"/>
                  <a:gd name="T43" fmla="*/ 1025 h 1078"/>
                  <a:gd name="T44" fmla="*/ 6 w 342"/>
                  <a:gd name="T45" fmla="*/ 980 h 1078"/>
                  <a:gd name="T46" fmla="*/ 71 w 342"/>
                  <a:gd name="T47" fmla="*/ 568 h 1078"/>
                  <a:gd name="T48" fmla="*/ 70 w 342"/>
                  <a:gd name="T49" fmla="*/ 492 h 1078"/>
                  <a:gd name="T50" fmla="*/ 80 w 342"/>
                  <a:gd name="T51" fmla="*/ 408 h 1078"/>
                  <a:gd name="T52" fmla="*/ 56 w 342"/>
                  <a:gd name="T53" fmla="*/ 284 h 1078"/>
                  <a:gd name="T54" fmla="*/ 89 w 342"/>
                  <a:gd name="T55" fmla="*/ 178 h 1078"/>
                  <a:gd name="T56" fmla="*/ 134 w 342"/>
                  <a:gd name="T57" fmla="*/ 138 h 1078"/>
                  <a:gd name="T58" fmla="*/ 137 w 342"/>
                  <a:gd name="T59" fmla="*/ 122 h 1078"/>
                  <a:gd name="T60" fmla="*/ 126 w 342"/>
                  <a:gd name="T61" fmla="*/ 88 h 1078"/>
                  <a:gd name="T62" fmla="*/ 142 w 342"/>
                  <a:gd name="T63" fmla="*/ 22 h 1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2" h="1078">
                    <a:moveTo>
                      <a:pt x="206" y="13"/>
                    </a:moveTo>
                    <a:cubicBezTo>
                      <a:pt x="214" y="14"/>
                      <a:pt x="223" y="19"/>
                      <a:pt x="230" y="37"/>
                    </a:cubicBezTo>
                    <a:cubicBezTo>
                      <a:pt x="236" y="55"/>
                      <a:pt x="237" y="68"/>
                      <a:pt x="231" y="81"/>
                    </a:cubicBezTo>
                    <a:cubicBezTo>
                      <a:pt x="225" y="94"/>
                      <a:pt x="225" y="104"/>
                      <a:pt x="223" y="116"/>
                    </a:cubicBezTo>
                    <a:cubicBezTo>
                      <a:pt x="220" y="128"/>
                      <a:pt x="212" y="147"/>
                      <a:pt x="206" y="149"/>
                    </a:cubicBezTo>
                    <a:cubicBezTo>
                      <a:pt x="201" y="150"/>
                      <a:pt x="203" y="154"/>
                      <a:pt x="203" y="159"/>
                    </a:cubicBezTo>
                    <a:cubicBezTo>
                      <a:pt x="203" y="165"/>
                      <a:pt x="206" y="172"/>
                      <a:pt x="206" y="172"/>
                    </a:cubicBezTo>
                    <a:cubicBezTo>
                      <a:pt x="206" y="172"/>
                      <a:pt x="222" y="181"/>
                      <a:pt x="238" y="185"/>
                    </a:cubicBezTo>
                    <a:cubicBezTo>
                      <a:pt x="253" y="189"/>
                      <a:pt x="277" y="206"/>
                      <a:pt x="279" y="228"/>
                    </a:cubicBezTo>
                    <a:cubicBezTo>
                      <a:pt x="281" y="250"/>
                      <a:pt x="291" y="260"/>
                      <a:pt x="304" y="271"/>
                    </a:cubicBezTo>
                    <a:cubicBezTo>
                      <a:pt x="317" y="283"/>
                      <a:pt x="331" y="283"/>
                      <a:pt x="335" y="303"/>
                    </a:cubicBezTo>
                    <a:cubicBezTo>
                      <a:pt x="339" y="324"/>
                      <a:pt x="342" y="352"/>
                      <a:pt x="329" y="358"/>
                    </a:cubicBezTo>
                    <a:cubicBezTo>
                      <a:pt x="316" y="364"/>
                      <a:pt x="284" y="361"/>
                      <a:pt x="284" y="361"/>
                    </a:cubicBezTo>
                    <a:cubicBezTo>
                      <a:pt x="284" y="361"/>
                      <a:pt x="283" y="372"/>
                      <a:pt x="278" y="377"/>
                    </a:cubicBezTo>
                    <a:cubicBezTo>
                      <a:pt x="273" y="382"/>
                      <a:pt x="265" y="386"/>
                      <a:pt x="265" y="386"/>
                    </a:cubicBezTo>
                    <a:cubicBezTo>
                      <a:pt x="265" y="386"/>
                      <a:pt x="275" y="424"/>
                      <a:pt x="278" y="450"/>
                    </a:cubicBezTo>
                    <a:cubicBezTo>
                      <a:pt x="280" y="476"/>
                      <a:pt x="284" y="530"/>
                      <a:pt x="286" y="543"/>
                    </a:cubicBezTo>
                    <a:cubicBezTo>
                      <a:pt x="289" y="556"/>
                      <a:pt x="291" y="567"/>
                      <a:pt x="286" y="572"/>
                    </a:cubicBezTo>
                    <a:cubicBezTo>
                      <a:pt x="280" y="576"/>
                      <a:pt x="277" y="577"/>
                      <a:pt x="277" y="577"/>
                    </a:cubicBezTo>
                    <a:cubicBezTo>
                      <a:pt x="277" y="577"/>
                      <a:pt x="275" y="635"/>
                      <a:pt x="269" y="671"/>
                    </a:cubicBezTo>
                    <a:cubicBezTo>
                      <a:pt x="264" y="707"/>
                      <a:pt x="255" y="747"/>
                      <a:pt x="248" y="789"/>
                    </a:cubicBezTo>
                    <a:cubicBezTo>
                      <a:pt x="241" y="831"/>
                      <a:pt x="235" y="900"/>
                      <a:pt x="233" y="921"/>
                    </a:cubicBezTo>
                    <a:cubicBezTo>
                      <a:pt x="230" y="942"/>
                      <a:pt x="229" y="943"/>
                      <a:pt x="233" y="952"/>
                    </a:cubicBezTo>
                    <a:cubicBezTo>
                      <a:pt x="236" y="961"/>
                      <a:pt x="261" y="979"/>
                      <a:pt x="256" y="982"/>
                    </a:cubicBezTo>
                    <a:cubicBezTo>
                      <a:pt x="252" y="985"/>
                      <a:pt x="252" y="985"/>
                      <a:pt x="252" y="985"/>
                    </a:cubicBezTo>
                    <a:cubicBezTo>
                      <a:pt x="252" y="985"/>
                      <a:pt x="269" y="1008"/>
                      <a:pt x="284" y="1008"/>
                    </a:cubicBezTo>
                    <a:cubicBezTo>
                      <a:pt x="299" y="1008"/>
                      <a:pt x="317" y="1013"/>
                      <a:pt x="317" y="1024"/>
                    </a:cubicBezTo>
                    <a:cubicBezTo>
                      <a:pt x="317" y="1035"/>
                      <a:pt x="272" y="1028"/>
                      <a:pt x="257" y="1028"/>
                    </a:cubicBezTo>
                    <a:cubicBezTo>
                      <a:pt x="242" y="1028"/>
                      <a:pt x="226" y="1021"/>
                      <a:pt x="219" y="1017"/>
                    </a:cubicBezTo>
                    <a:cubicBezTo>
                      <a:pt x="211" y="1014"/>
                      <a:pt x="212" y="1021"/>
                      <a:pt x="212" y="1021"/>
                    </a:cubicBezTo>
                    <a:cubicBezTo>
                      <a:pt x="212" y="1021"/>
                      <a:pt x="192" y="1021"/>
                      <a:pt x="178" y="1020"/>
                    </a:cubicBezTo>
                    <a:cubicBezTo>
                      <a:pt x="164" y="1018"/>
                      <a:pt x="158" y="1018"/>
                      <a:pt x="158" y="1010"/>
                    </a:cubicBezTo>
                    <a:cubicBezTo>
                      <a:pt x="158" y="1002"/>
                      <a:pt x="158" y="999"/>
                      <a:pt x="158" y="999"/>
                    </a:cubicBezTo>
                    <a:cubicBezTo>
                      <a:pt x="158" y="999"/>
                      <a:pt x="158" y="977"/>
                      <a:pt x="162" y="952"/>
                    </a:cubicBezTo>
                    <a:cubicBezTo>
                      <a:pt x="165" y="928"/>
                      <a:pt x="163" y="833"/>
                      <a:pt x="162" y="804"/>
                    </a:cubicBezTo>
                    <a:cubicBezTo>
                      <a:pt x="160" y="775"/>
                      <a:pt x="157" y="746"/>
                      <a:pt x="157" y="746"/>
                    </a:cubicBezTo>
                    <a:cubicBezTo>
                      <a:pt x="157" y="746"/>
                      <a:pt x="128" y="846"/>
                      <a:pt x="113" y="901"/>
                    </a:cubicBezTo>
                    <a:cubicBezTo>
                      <a:pt x="97" y="957"/>
                      <a:pt x="78" y="1016"/>
                      <a:pt x="74" y="1019"/>
                    </a:cubicBezTo>
                    <a:cubicBezTo>
                      <a:pt x="70" y="1021"/>
                      <a:pt x="71" y="1025"/>
                      <a:pt x="71" y="1025"/>
                    </a:cubicBezTo>
                    <a:cubicBezTo>
                      <a:pt x="71" y="1025"/>
                      <a:pt x="87" y="1044"/>
                      <a:pt x="88" y="1057"/>
                    </a:cubicBezTo>
                    <a:cubicBezTo>
                      <a:pt x="89" y="1070"/>
                      <a:pt x="92" y="1075"/>
                      <a:pt x="79" y="1077"/>
                    </a:cubicBezTo>
                    <a:cubicBezTo>
                      <a:pt x="66" y="1078"/>
                      <a:pt x="35" y="1070"/>
                      <a:pt x="24" y="1063"/>
                    </a:cubicBezTo>
                    <a:cubicBezTo>
                      <a:pt x="14" y="1055"/>
                      <a:pt x="13" y="1047"/>
                      <a:pt x="8" y="1043"/>
                    </a:cubicBezTo>
                    <a:cubicBezTo>
                      <a:pt x="2" y="1040"/>
                      <a:pt x="0" y="1034"/>
                      <a:pt x="2" y="1025"/>
                    </a:cubicBezTo>
                    <a:cubicBezTo>
                      <a:pt x="5" y="1016"/>
                      <a:pt x="5" y="1014"/>
                      <a:pt x="5" y="1014"/>
                    </a:cubicBezTo>
                    <a:cubicBezTo>
                      <a:pt x="5" y="1014"/>
                      <a:pt x="1" y="1011"/>
                      <a:pt x="6" y="980"/>
                    </a:cubicBezTo>
                    <a:cubicBezTo>
                      <a:pt x="11" y="950"/>
                      <a:pt x="35" y="786"/>
                      <a:pt x="50" y="712"/>
                    </a:cubicBezTo>
                    <a:cubicBezTo>
                      <a:pt x="66" y="639"/>
                      <a:pt x="71" y="577"/>
                      <a:pt x="71" y="568"/>
                    </a:cubicBezTo>
                    <a:cubicBezTo>
                      <a:pt x="71" y="558"/>
                      <a:pt x="68" y="559"/>
                      <a:pt x="62" y="556"/>
                    </a:cubicBezTo>
                    <a:cubicBezTo>
                      <a:pt x="56" y="552"/>
                      <a:pt x="68" y="513"/>
                      <a:pt x="70" y="492"/>
                    </a:cubicBezTo>
                    <a:cubicBezTo>
                      <a:pt x="71" y="471"/>
                      <a:pt x="73" y="456"/>
                      <a:pt x="73" y="442"/>
                    </a:cubicBezTo>
                    <a:cubicBezTo>
                      <a:pt x="72" y="428"/>
                      <a:pt x="78" y="419"/>
                      <a:pt x="80" y="408"/>
                    </a:cubicBezTo>
                    <a:cubicBezTo>
                      <a:pt x="81" y="397"/>
                      <a:pt x="85" y="368"/>
                      <a:pt x="77" y="344"/>
                    </a:cubicBezTo>
                    <a:cubicBezTo>
                      <a:pt x="68" y="319"/>
                      <a:pt x="60" y="289"/>
                      <a:pt x="56" y="284"/>
                    </a:cubicBezTo>
                    <a:cubicBezTo>
                      <a:pt x="52" y="279"/>
                      <a:pt x="56" y="261"/>
                      <a:pt x="58" y="238"/>
                    </a:cubicBezTo>
                    <a:cubicBezTo>
                      <a:pt x="60" y="214"/>
                      <a:pt x="66" y="190"/>
                      <a:pt x="89" y="178"/>
                    </a:cubicBezTo>
                    <a:cubicBezTo>
                      <a:pt x="112" y="165"/>
                      <a:pt x="122" y="162"/>
                      <a:pt x="128" y="152"/>
                    </a:cubicBezTo>
                    <a:cubicBezTo>
                      <a:pt x="135" y="141"/>
                      <a:pt x="131" y="140"/>
                      <a:pt x="134" y="138"/>
                    </a:cubicBezTo>
                    <a:cubicBezTo>
                      <a:pt x="137" y="136"/>
                      <a:pt x="138" y="135"/>
                      <a:pt x="138" y="135"/>
                    </a:cubicBezTo>
                    <a:cubicBezTo>
                      <a:pt x="138" y="135"/>
                      <a:pt x="138" y="126"/>
                      <a:pt x="137" y="122"/>
                    </a:cubicBezTo>
                    <a:cubicBezTo>
                      <a:pt x="136" y="118"/>
                      <a:pt x="132" y="118"/>
                      <a:pt x="131" y="113"/>
                    </a:cubicBezTo>
                    <a:cubicBezTo>
                      <a:pt x="129" y="109"/>
                      <a:pt x="125" y="96"/>
                      <a:pt x="126" y="88"/>
                    </a:cubicBezTo>
                    <a:cubicBezTo>
                      <a:pt x="127" y="80"/>
                      <a:pt x="129" y="79"/>
                      <a:pt x="129" y="79"/>
                    </a:cubicBezTo>
                    <a:cubicBezTo>
                      <a:pt x="129" y="79"/>
                      <a:pt x="125" y="35"/>
                      <a:pt x="142" y="22"/>
                    </a:cubicBezTo>
                    <a:cubicBezTo>
                      <a:pt x="159" y="10"/>
                      <a:pt x="189" y="0"/>
                      <a:pt x="206" y="1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13"/>
              <p:cNvSpPr>
                <a:spLocks/>
              </p:cNvSpPr>
              <p:nvPr/>
            </p:nvSpPr>
            <p:spPr bwMode="auto">
              <a:xfrm>
                <a:off x="2998" y="867"/>
                <a:ext cx="184" cy="156"/>
              </a:xfrm>
              <a:custGeom>
                <a:avLst/>
                <a:gdLst>
                  <a:gd name="T0" fmla="*/ 70 w 77"/>
                  <a:gd name="T1" fmla="*/ 26 h 66"/>
                  <a:gd name="T2" fmla="*/ 73 w 77"/>
                  <a:gd name="T3" fmla="*/ 36 h 66"/>
                  <a:gd name="T4" fmla="*/ 74 w 77"/>
                  <a:gd name="T5" fmla="*/ 37 h 66"/>
                  <a:gd name="T6" fmla="*/ 77 w 77"/>
                  <a:gd name="T7" fmla="*/ 66 h 66"/>
                  <a:gd name="T8" fmla="*/ 74 w 77"/>
                  <a:gd name="T9" fmla="*/ 63 h 66"/>
                  <a:gd name="T10" fmla="*/ 63 w 77"/>
                  <a:gd name="T11" fmla="*/ 48 h 66"/>
                  <a:gd name="T12" fmla="*/ 56 w 77"/>
                  <a:gd name="T13" fmla="*/ 63 h 66"/>
                  <a:gd name="T14" fmla="*/ 0 w 77"/>
                  <a:gd name="T15" fmla="*/ 4 h 66"/>
                  <a:gd name="T16" fmla="*/ 1 w 77"/>
                  <a:gd name="T17" fmla="*/ 2 h 66"/>
                  <a:gd name="T18" fmla="*/ 5 w 77"/>
                  <a:gd name="T19" fmla="*/ 0 h 66"/>
                  <a:gd name="T20" fmla="*/ 27 w 77"/>
                  <a:gd name="T21" fmla="*/ 25 h 66"/>
                  <a:gd name="T22" fmla="*/ 63 w 77"/>
                  <a:gd name="T23" fmla="*/ 45 h 66"/>
                  <a:gd name="T24" fmla="*/ 70 w 77"/>
                  <a:gd name="T25" fmla="*/ 2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7" h="66">
                    <a:moveTo>
                      <a:pt x="70" y="26"/>
                    </a:moveTo>
                    <a:cubicBezTo>
                      <a:pt x="71" y="31"/>
                      <a:pt x="73" y="36"/>
                      <a:pt x="73" y="36"/>
                    </a:cubicBezTo>
                    <a:cubicBezTo>
                      <a:pt x="73" y="36"/>
                      <a:pt x="74" y="37"/>
                      <a:pt x="74" y="37"/>
                    </a:cubicBezTo>
                    <a:cubicBezTo>
                      <a:pt x="74" y="43"/>
                      <a:pt x="76" y="56"/>
                      <a:pt x="77" y="66"/>
                    </a:cubicBezTo>
                    <a:cubicBezTo>
                      <a:pt x="76" y="66"/>
                      <a:pt x="75" y="65"/>
                      <a:pt x="74" y="63"/>
                    </a:cubicBezTo>
                    <a:cubicBezTo>
                      <a:pt x="69" y="52"/>
                      <a:pt x="67" y="46"/>
                      <a:pt x="63" y="48"/>
                    </a:cubicBezTo>
                    <a:cubicBezTo>
                      <a:pt x="61" y="50"/>
                      <a:pt x="58" y="57"/>
                      <a:pt x="56" y="63"/>
                    </a:cubicBezTo>
                    <a:cubicBezTo>
                      <a:pt x="43" y="48"/>
                      <a:pt x="12" y="14"/>
                      <a:pt x="0" y="4"/>
                    </a:cubicBezTo>
                    <a:cubicBezTo>
                      <a:pt x="0" y="3"/>
                      <a:pt x="0" y="3"/>
                      <a:pt x="1" y="2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8" y="6"/>
                      <a:pt x="17" y="19"/>
                      <a:pt x="27" y="25"/>
                    </a:cubicBezTo>
                    <a:cubicBezTo>
                      <a:pt x="38" y="31"/>
                      <a:pt x="63" y="45"/>
                      <a:pt x="63" y="45"/>
                    </a:cubicBezTo>
                    <a:cubicBezTo>
                      <a:pt x="63" y="45"/>
                      <a:pt x="68" y="33"/>
                      <a:pt x="70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14"/>
              <p:cNvSpPr>
                <a:spLocks/>
              </p:cNvSpPr>
              <p:nvPr/>
            </p:nvSpPr>
            <p:spPr bwMode="auto">
              <a:xfrm>
                <a:off x="3210" y="1225"/>
                <a:ext cx="93" cy="130"/>
              </a:xfrm>
              <a:custGeom>
                <a:avLst/>
                <a:gdLst>
                  <a:gd name="T0" fmla="*/ 7 w 39"/>
                  <a:gd name="T1" fmla="*/ 43 h 55"/>
                  <a:gd name="T2" fmla="*/ 21 w 39"/>
                  <a:gd name="T3" fmla="*/ 27 h 55"/>
                  <a:gd name="T4" fmla="*/ 5 w 39"/>
                  <a:gd name="T5" fmla="*/ 8 h 55"/>
                  <a:gd name="T6" fmla="*/ 19 w 39"/>
                  <a:gd name="T7" fmla="*/ 8 h 55"/>
                  <a:gd name="T8" fmla="*/ 39 w 39"/>
                  <a:gd name="T9" fmla="*/ 55 h 55"/>
                  <a:gd name="T10" fmla="*/ 7 w 39"/>
                  <a:gd name="T11" fmla="*/ 4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55">
                    <a:moveTo>
                      <a:pt x="7" y="43"/>
                    </a:moveTo>
                    <a:cubicBezTo>
                      <a:pt x="7" y="43"/>
                      <a:pt x="21" y="38"/>
                      <a:pt x="21" y="27"/>
                    </a:cubicBezTo>
                    <a:cubicBezTo>
                      <a:pt x="21" y="16"/>
                      <a:pt x="11" y="8"/>
                      <a:pt x="5" y="8"/>
                    </a:cubicBezTo>
                    <a:cubicBezTo>
                      <a:pt x="0" y="7"/>
                      <a:pt x="8" y="0"/>
                      <a:pt x="19" y="8"/>
                    </a:cubicBezTo>
                    <a:cubicBezTo>
                      <a:pt x="30" y="17"/>
                      <a:pt x="39" y="55"/>
                      <a:pt x="39" y="55"/>
                    </a:cubicBezTo>
                    <a:cubicBezTo>
                      <a:pt x="39" y="55"/>
                      <a:pt x="16" y="47"/>
                      <a:pt x="7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Freeform 15"/>
              <p:cNvSpPr>
                <a:spLocks/>
              </p:cNvSpPr>
              <p:nvPr/>
            </p:nvSpPr>
            <p:spPr bwMode="auto">
              <a:xfrm>
                <a:off x="3296" y="1371"/>
                <a:ext cx="22" cy="100"/>
              </a:xfrm>
              <a:custGeom>
                <a:avLst/>
                <a:gdLst>
                  <a:gd name="T0" fmla="*/ 3 w 9"/>
                  <a:gd name="T1" fmla="*/ 0 h 42"/>
                  <a:gd name="T2" fmla="*/ 9 w 9"/>
                  <a:gd name="T3" fmla="*/ 35 h 42"/>
                  <a:gd name="T4" fmla="*/ 0 w 9"/>
                  <a:gd name="T5" fmla="*/ 42 h 42"/>
                  <a:gd name="T6" fmla="*/ 3 w 9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2">
                    <a:moveTo>
                      <a:pt x="3" y="0"/>
                    </a:moveTo>
                    <a:cubicBezTo>
                      <a:pt x="9" y="35"/>
                      <a:pt x="9" y="35"/>
                      <a:pt x="9" y="35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2" y="12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4" name="Rectangle 199">
            <a:extLst>
              <a:ext uri="{FF2B5EF4-FFF2-40B4-BE49-F238E27FC236}">
                <a16:creationId xmlns:a16="http://schemas.microsoft.com/office/drawing/2014/main" id="{CBCE3A4B-10B7-4DE9-AD3F-A712CA874F3D}"/>
              </a:ext>
            </a:extLst>
          </p:cNvPr>
          <p:cNvSpPr/>
          <p:nvPr/>
        </p:nvSpPr>
        <p:spPr>
          <a:xfrm>
            <a:off x="7104232" y="1253354"/>
            <a:ext cx="4682100" cy="148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pc="-15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7.421</a:t>
            </a:r>
            <a:r>
              <a:rPr lang="en-US" sz="2000" b="1" spc="-15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autorizações</a:t>
            </a:r>
          </a:p>
          <a:p>
            <a:r>
              <a:rPr lang="en-US" sz="2400" b="1" spc="-15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5.340</a:t>
            </a:r>
            <a:r>
              <a:rPr lang="en-US" sz="2000" b="1" spc="-15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processos instaurados no SEI</a:t>
            </a:r>
          </a:p>
          <a:p>
            <a:r>
              <a:rPr lang="en-US" sz="2400" b="1" spc="-15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6.600</a:t>
            </a:r>
            <a:r>
              <a:rPr lang="en-US" sz="2000" b="1" spc="-15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ofícios</a:t>
            </a:r>
          </a:p>
          <a:p>
            <a:endParaRPr lang="en-US" sz="2800" b="1" baseline="30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EF2F9BE-1EF1-48FD-9F9F-493D15E076B0}"/>
              </a:ext>
            </a:extLst>
          </p:cNvPr>
          <p:cNvGrpSpPr/>
          <p:nvPr/>
        </p:nvGrpSpPr>
        <p:grpSpPr>
          <a:xfrm>
            <a:off x="5637104" y="1208954"/>
            <a:ext cx="1079635" cy="1079635"/>
            <a:chOff x="5591944" y="1218285"/>
            <a:chExt cx="1079635" cy="1079635"/>
          </a:xfrm>
        </p:grpSpPr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DDC6EF5F-28A4-4F30-A8A3-DEF3D7F689BD}"/>
                </a:ext>
              </a:extLst>
            </p:cNvPr>
            <p:cNvSpPr/>
            <p:nvPr/>
          </p:nvSpPr>
          <p:spPr>
            <a:xfrm>
              <a:off x="5591944" y="1218285"/>
              <a:ext cx="1079635" cy="107963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14DCA703-E950-4111-9503-E6D7570E9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419" y="1342542"/>
              <a:ext cx="831119" cy="831119"/>
            </a:xfrm>
            <a:prstGeom prst="rect">
              <a:avLst/>
            </a:prstGeom>
          </p:spPr>
        </p:pic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577D6948-F999-4853-8014-DE94F8268892}"/>
              </a:ext>
            </a:extLst>
          </p:cNvPr>
          <p:cNvGrpSpPr/>
          <p:nvPr/>
        </p:nvGrpSpPr>
        <p:grpSpPr>
          <a:xfrm>
            <a:off x="5628008" y="3961578"/>
            <a:ext cx="1080000" cy="1080000"/>
            <a:chOff x="5575112" y="3966919"/>
            <a:chExt cx="1080000" cy="1080000"/>
          </a:xfrm>
        </p:grpSpPr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7BEC8A35-1A1E-4B6A-A74D-EA544ACBD5F1}"/>
                </a:ext>
              </a:extLst>
            </p:cNvPr>
            <p:cNvSpPr/>
            <p:nvPr/>
          </p:nvSpPr>
          <p:spPr>
            <a:xfrm>
              <a:off x="5575112" y="3966919"/>
              <a:ext cx="1080000" cy="108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DF7F6972-791D-463A-A192-37CD7576F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8478" y="4182534"/>
              <a:ext cx="652129" cy="652129"/>
            </a:xfrm>
            <a:prstGeom prst="rect">
              <a:avLst/>
            </a:prstGeom>
          </p:spPr>
        </p:pic>
      </p:grpSp>
      <p:sp>
        <p:nvSpPr>
          <p:cNvPr id="39" name="Rectangle 199">
            <a:extLst>
              <a:ext uri="{FF2B5EF4-FFF2-40B4-BE49-F238E27FC236}">
                <a16:creationId xmlns:a16="http://schemas.microsoft.com/office/drawing/2014/main" id="{226469B6-9488-4211-9A7F-1214A13CBAD4}"/>
              </a:ext>
            </a:extLst>
          </p:cNvPr>
          <p:cNvSpPr/>
          <p:nvPr/>
        </p:nvSpPr>
        <p:spPr>
          <a:xfrm>
            <a:off x="6964583" y="4117060"/>
            <a:ext cx="46821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Monitoramento do abastecimento</a:t>
            </a:r>
          </a:p>
          <a:p>
            <a:endParaRPr lang="en-US" sz="2800" b="1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Rectangle 185">
            <a:extLst>
              <a:ext uri="{FF2B5EF4-FFF2-40B4-BE49-F238E27FC236}">
                <a16:creationId xmlns:a16="http://schemas.microsoft.com/office/drawing/2014/main" id="{5787CE01-BD83-45DA-AC25-A2406AF18C49}"/>
              </a:ext>
            </a:extLst>
          </p:cNvPr>
          <p:cNvSpPr/>
          <p:nvPr/>
        </p:nvSpPr>
        <p:spPr>
          <a:xfrm>
            <a:off x="6983840" y="4471766"/>
            <a:ext cx="41309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/>
              <a:t>Reuniões com agentes econômicos</a:t>
            </a:r>
          </a:p>
          <a:p>
            <a:r>
              <a:rPr lang="en-US" sz="2400" baseline="30000" dirty="0"/>
              <a:t>Alterações Regulatórias</a:t>
            </a:r>
          </a:p>
          <a:p>
            <a:r>
              <a:rPr lang="en-US" sz="2400" baseline="30000" dirty="0"/>
              <a:t>Relatórios de monitoramento</a:t>
            </a:r>
          </a:p>
        </p:txBody>
      </p:sp>
      <p:sp>
        <p:nvSpPr>
          <p:cNvPr id="41" name="Rectangle 185">
            <a:extLst>
              <a:ext uri="{FF2B5EF4-FFF2-40B4-BE49-F238E27FC236}">
                <a16:creationId xmlns:a16="http://schemas.microsoft.com/office/drawing/2014/main" id="{69BBB871-FD38-4B37-982C-83D72494AD9C}"/>
              </a:ext>
            </a:extLst>
          </p:cNvPr>
          <p:cNvSpPr/>
          <p:nvPr/>
        </p:nvSpPr>
        <p:spPr>
          <a:xfrm>
            <a:off x="6995006" y="3193699"/>
            <a:ext cx="41309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/>
              <a:t>Facilidade e comodidade de comunicação</a:t>
            </a:r>
          </a:p>
        </p:txBody>
      </p:sp>
      <p:sp>
        <p:nvSpPr>
          <p:cNvPr id="42" name="Rectangle 185">
            <a:extLst>
              <a:ext uri="{FF2B5EF4-FFF2-40B4-BE49-F238E27FC236}">
                <a16:creationId xmlns:a16="http://schemas.microsoft.com/office/drawing/2014/main" id="{D7988EB2-A01D-4360-B502-C81C755E5FCB}"/>
              </a:ext>
            </a:extLst>
          </p:cNvPr>
          <p:cNvSpPr/>
          <p:nvPr/>
        </p:nvSpPr>
        <p:spPr>
          <a:xfrm>
            <a:off x="6934764" y="5859322"/>
            <a:ext cx="413097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-150" dirty="0">
                <a:latin typeface="+mj-lt"/>
                <a:cs typeface="Arial" panose="020B0604020202020204" pitchFamily="34" charset="0"/>
              </a:rPr>
              <a:t>15% de redução em relação a 2019</a:t>
            </a:r>
          </a:p>
          <a:p>
            <a:r>
              <a:rPr lang="en-US" spc="-150" dirty="0">
                <a:latin typeface="+mj-lt"/>
                <a:cs typeface="Arial" panose="020B0604020202020204" pitchFamily="34" charset="0"/>
              </a:rPr>
              <a:t>     (reflexo do SEI + SRD-GLP)</a:t>
            </a:r>
          </a:p>
          <a:p>
            <a:r>
              <a:rPr lang="en-US" spc="-150" dirty="0">
                <a:latin typeface="+mj-lt"/>
                <a:cs typeface="Arial" panose="020B0604020202020204" pitchFamily="34" charset="0"/>
              </a:rPr>
              <a:t>99% deles respondidos no prazo</a:t>
            </a:r>
            <a:endParaRPr lang="en-US" dirty="0">
              <a:latin typeface="+mj-lt"/>
            </a:endParaRP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D0C56408-F80C-4D88-BBED-66BECAF43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848" y="214291"/>
            <a:ext cx="7448525" cy="571504"/>
          </a:xfrm>
        </p:spPr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Relacionamento com o mercado</a:t>
            </a:r>
          </a:p>
        </p:txBody>
      </p:sp>
    </p:spTree>
    <p:extLst>
      <p:ext uri="{BB962C8B-B14F-4D97-AF65-F5344CB8AC3E}">
        <p14:creationId xmlns:p14="http://schemas.microsoft.com/office/powerpoint/2010/main" val="1577305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8DB529-0100-4817-9344-B524DDC16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Pandemia do Coronavírus e o mercado de combustíveis</a:t>
            </a:r>
            <a:endParaRPr lang="pt-BR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87CDBCFE-04B1-4A46-9E6B-FA4395AB6B45}"/>
              </a:ext>
            </a:extLst>
          </p:cNvPr>
          <p:cNvSpPr txBox="1"/>
          <p:nvPr/>
        </p:nvSpPr>
        <p:spPr>
          <a:xfrm>
            <a:off x="191344" y="1196752"/>
            <a:ext cx="3168352" cy="16767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IN" sz="72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2020</a:t>
            </a:r>
          </a:p>
          <a:p>
            <a:pPr>
              <a:lnSpc>
                <a:spcPct val="80000"/>
              </a:lnSpc>
            </a:pPr>
            <a:r>
              <a:rPr lang="en-IN" sz="2800" spc="600" dirty="0">
                <a:solidFill>
                  <a:srgbClr val="FF6600"/>
                </a:solidFill>
                <a:latin typeface="+mj-lt"/>
                <a:cs typeface="Arial" panose="020B0604020202020204" pitchFamily="34" charset="0"/>
              </a:rPr>
              <a:t>Ano de desafios</a:t>
            </a:r>
          </a:p>
        </p:txBody>
      </p:sp>
      <p:grpSp>
        <p:nvGrpSpPr>
          <p:cNvPr id="4" name="Group 156">
            <a:extLst>
              <a:ext uri="{FF2B5EF4-FFF2-40B4-BE49-F238E27FC236}">
                <a16:creationId xmlns:a16="http://schemas.microsoft.com/office/drawing/2014/main" id="{A37D34EA-D86E-4239-970F-202E6CA01B2D}"/>
              </a:ext>
            </a:extLst>
          </p:cNvPr>
          <p:cNvGrpSpPr/>
          <p:nvPr/>
        </p:nvGrpSpPr>
        <p:grpSpPr>
          <a:xfrm>
            <a:off x="2495600" y="1268760"/>
            <a:ext cx="864096" cy="864096"/>
            <a:chOff x="6246813" y="2030413"/>
            <a:chExt cx="987425" cy="98425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5" name="Freeform 61">
              <a:extLst>
                <a:ext uri="{FF2B5EF4-FFF2-40B4-BE49-F238E27FC236}">
                  <a16:creationId xmlns:a16="http://schemas.microsoft.com/office/drawing/2014/main" id="{3E8AEBC4-7A5F-4F3F-84EA-877597897D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46813" y="2030413"/>
              <a:ext cx="987425" cy="984250"/>
            </a:xfrm>
            <a:custGeom>
              <a:avLst/>
              <a:gdLst>
                <a:gd name="T0" fmla="*/ 1557 w 3731"/>
                <a:gd name="T1" fmla="*/ 429 h 3720"/>
                <a:gd name="T2" fmla="*/ 1182 w 3731"/>
                <a:gd name="T3" fmla="*/ 565 h 3720"/>
                <a:gd name="T4" fmla="*/ 863 w 3731"/>
                <a:gd name="T5" fmla="*/ 792 h 3720"/>
                <a:gd name="T6" fmla="*/ 615 w 3731"/>
                <a:gd name="T7" fmla="*/ 1094 h 3720"/>
                <a:gd name="T8" fmla="*/ 454 w 3731"/>
                <a:gd name="T9" fmla="*/ 1455 h 3720"/>
                <a:gd name="T10" fmla="*/ 396 w 3731"/>
                <a:gd name="T11" fmla="*/ 1861 h 3720"/>
                <a:gd name="T12" fmla="*/ 454 w 3731"/>
                <a:gd name="T13" fmla="*/ 2265 h 3720"/>
                <a:gd name="T14" fmla="*/ 615 w 3731"/>
                <a:gd name="T15" fmla="*/ 2627 h 3720"/>
                <a:gd name="T16" fmla="*/ 863 w 3731"/>
                <a:gd name="T17" fmla="*/ 2929 h 3720"/>
                <a:gd name="T18" fmla="*/ 1182 w 3731"/>
                <a:gd name="T19" fmla="*/ 3156 h 3720"/>
                <a:gd name="T20" fmla="*/ 1557 w 3731"/>
                <a:gd name="T21" fmla="*/ 3291 h 3720"/>
                <a:gd name="T22" fmla="*/ 1970 w 3731"/>
                <a:gd name="T23" fmla="*/ 3321 h 3720"/>
                <a:gd name="T24" fmla="*/ 2367 w 3731"/>
                <a:gd name="T25" fmla="*/ 3236 h 3720"/>
                <a:gd name="T26" fmla="*/ 2717 w 3731"/>
                <a:gd name="T27" fmla="*/ 3053 h 3720"/>
                <a:gd name="T28" fmla="*/ 3003 w 3731"/>
                <a:gd name="T29" fmla="*/ 2786 h 3720"/>
                <a:gd name="T30" fmla="*/ 3208 w 3731"/>
                <a:gd name="T31" fmla="*/ 2453 h 3720"/>
                <a:gd name="T32" fmla="*/ 3320 w 3731"/>
                <a:gd name="T33" fmla="*/ 2067 h 3720"/>
                <a:gd name="T34" fmla="*/ 3320 w 3731"/>
                <a:gd name="T35" fmla="*/ 1653 h 3720"/>
                <a:gd name="T36" fmla="*/ 3208 w 3731"/>
                <a:gd name="T37" fmla="*/ 1268 h 3720"/>
                <a:gd name="T38" fmla="*/ 3003 w 3731"/>
                <a:gd name="T39" fmla="*/ 934 h 3720"/>
                <a:gd name="T40" fmla="*/ 2717 w 3731"/>
                <a:gd name="T41" fmla="*/ 668 h 3720"/>
                <a:gd name="T42" fmla="*/ 2367 w 3731"/>
                <a:gd name="T43" fmla="*/ 485 h 3720"/>
                <a:gd name="T44" fmla="*/ 1970 w 3731"/>
                <a:gd name="T45" fmla="*/ 400 h 3720"/>
                <a:gd name="T46" fmla="*/ 2100 w 3731"/>
                <a:gd name="T47" fmla="*/ 15 h 3720"/>
                <a:gd name="T48" fmla="*/ 2539 w 3731"/>
                <a:gd name="T49" fmla="*/ 126 h 3720"/>
                <a:gd name="T50" fmla="*/ 2930 w 3731"/>
                <a:gd name="T51" fmla="*/ 335 h 3720"/>
                <a:gd name="T52" fmla="*/ 3260 w 3731"/>
                <a:gd name="T53" fmla="*/ 626 h 3720"/>
                <a:gd name="T54" fmla="*/ 3512 w 3731"/>
                <a:gd name="T55" fmla="*/ 987 h 3720"/>
                <a:gd name="T56" fmla="*/ 3674 w 3731"/>
                <a:gd name="T57" fmla="*/ 1404 h 3720"/>
                <a:gd name="T58" fmla="*/ 3731 w 3731"/>
                <a:gd name="T59" fmla="*/ 1861 h 3720"/>
                <a:gd name="T60" fmla="*/ 3674 w 3731"/>
                <a:gd name="T61" fmla="*/ 2318 h 3720"/>
                <a:gd name="T62" fmla="*/ 3512 w 3731"/>
                <a:gd name="T63" fmla="*/ 2734 h 3720"/>
                <a:gd name="T64" fmla="*/ 3260 w 3731"/>
                <a:gd name="T65" fmla="*/ 3094 h 3720"/>
                <a:gd name="T66" fmla="*/ 2930 w 3731"/>
                <a:gd name="T67" fmla="*/ 3386 h 3720"/>
                <a:gd name="T68" fmla="*/ 2539 w 3731"/>
                <a:gd name="T69" fmla="*/ 3595 h 3720"/>
                <a:gd name="T70" fmla="*/ 2100 w 3731"/>
                <a:gd name="T71" fmla="*/ 3706 h 3720"/>
                <a:gd name="T72" fmla="*/ 1632 w 3731"/>
                <a:gd name="T73" fmla="*/ 3706 h 3720"/>
                <a:gd name="T74" fmla="*/ 1192 w 3731"/>
                <a:gd name="T75" fmla="*/ 3595 h 3720"/>
                <a:gd name="T76" fmla="*/ 800 w 3731"/>
                <a:gd name="T77" fmla="*/ 3386 h 3720"/>
                <a:gd name="T78" fmla="*/ 471 w 3731"/>
                <a:gd name="T79" fmla="*/ 3094 h 3720"/>
                <a:gd name="T80" fmla="*/ 218 w 3731"/>
                <a:gd name="T81" fmla="*/ 2734 h 3720"/>
                <a:gd name="T82" fmla="*/ 57 w 3731"/>
                <a:gd name="T83" fmla="*/ 2318 h 3720"/>
                <a:gd name="T84" fmla="*/ 0 w 3731"/>
                <a:gd name="T85" fmla="*/ 1861 h 3720"/>
                <a:gd name="T86" fmla="*/ 57 w 3731"/>
                <a:gd name="T87" fmla="*/ 1404 h 3720"/>
                <a:gd name="T88" fmla="*/ 218 w 3731"/>
                <a:gd name="T89" fmla="*/ 987 h 3720"/>
                <a:gd name="T90" fmla="*/ 471 w 3731"/>
                <a:gd name="T91" fmla="*/ 626 h 3720"/>
                <a:gd name="T92" fmla="*/ 800 w 3731"/>
                <a:gd name="T93" fmla="*/ 335 h 3720"/>
                <a:gd name="T94" fmla="*/ 1192 w 3731"/>
                <a:gd name="T95" fmla="*/ 126 h 3720"/>
                <a:gd name="T96" fmla="*/ 1632 w 3731"/>
                <a:gd name="T97" fmla="*/ 15 h 3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731" h="3720">
                  <a:moveTo>
                    <a:pt x="1865" y="397"/>
                  </a:moveTo>
                  <a:lnTo>
                    <a:pt x="1761" y="400"/>
                  </a:lnTo>
                  <a:lnTo>
                    <a:pt x="1658" y="412"/>
                  </a:lnTo>
                  <a:lnTo>
                    <a:pt x="1557" y="429"/>
                  </a:lnTo>
                  <a:lnTo>
                    <a:pt x="1459" y="454"/>
                  </a:lnTo>
                  <a:lnTo>
                    <a:pt x="1364" y="485"/>
                  </a:lnTo>
                  <a:lnTo>
                    <a:pt x="1272" y="522"/>
                  </a:lnTo>
                  <a:lnTo>
                    <a:pt x="1182" y="565"/>
                  </a:lnTo>
                  <a:lnTo>
                    <a:pt x="1096" y="613"/>
                  </a:lnTo>
                  <a:lnTo>
                    <a:pt x="1015" y="668"/>
                  </a:lnTo>
                  <a:lnTo>
                    <a:pt x="937" y="728"/>
                  </a:lnTo>
                  <a:lnTo>
                    <a:pt x="863" y="792"/>
                  </a:lnTo>
                  <a:lnTo>
                    <a:pt x="793" y="861"/>
                  </a:lnTo>
                  <a:lnTo>
                    <a:pt x="729" y="934"/>
                  </a:lnTo>
                  <a:lnTo>
                    <a:pt x="669" y="1012"/>
                  </a:lnTo>
                  <a:lnTo>
                    <a:pt x="615" y="1094"/>
                  </a:lnTo>
                  <a:lnTo>
                    <a:pt x="565" y="1179"/>
                  </a:lnTo>
                  <a:lnTo>
                    <a:pt x="523" y="1268"/>
                  </a:lnTo>
                  <a:lnTo>
                    <a:pt x="485" y="1360"/>
                  </a:lnTo>
                  <a:lnTo>
                    <a:pt x="454" y="1455"/>
                  </a:lnTo>
                  <a:lnTo>
                    <a:pt x="430" y="1554"/>
                  </a:lnTo>
                  <a:lnTo>
                    <a:pt x="411" y="1653"/>
                  </a:lnTo>
                  <a:lnTo>
                    <a:pt x="401" y="1756"/>
                  </a:lnTo>
                  <a:lnTo>
                    <a:pt x="396" y="1861"/>
                  </a:lnTo>
                  <a:lnTo>
                    <a:pt x="401" y="1965"/>
                  </a:lnTo>
                  <a:lnTo>
                    <a:pt x="411" y="2067"/>
                  </a:lnTo>
                  <a:lnTo>
                    <a:pt x="430" y="2168"/>
                  </a:lnTo>
                  <a:lnTo>
                    <a:pt x="454" y="2265"/>
                  </a:lnTo>
                  <a:lnTo>
                    <a:pt x="485" y="2360"/>
                  </a:lnTo>
                  <a:lnTo>
                    <a:pt x="523" y="2453"/>
                  </a:lnTo>
                  <a:lnTo>
                    <a:pt x="565" y="2541"/>
                  </a:lnTo>
                  <a:lnTo>
                    <a:pt x="615" y="2627"/>
                  </a:lnTo>
                  <a:lnTo>
                    <a:pt x="669" y="2708"/>
                  </a:lnTo>
                  <a:lnTo>
                    <a:pt x="729" y="2786"/>
                  </a:lnTo>
                  <a:lnTo>
                    <a:pt x="793" y="2860"/>
                  </a:lnTo>
                  <a:lnTo>
                    <a:pt x="863" y="2929"/>
                  </a:lnTo>
                  <a:lnTo>
                    <a:pt x="937" y="2994"/>
                  </a:lnTo>
                  <a:lnTo>
                    <a:pt x="1015" y="3053"/>
                  </a:lnTo>
                  <a:lnTo>
                    <a:pt x="1096" y="3107"/>
                  </a:lnTo>
                  <a:lnTo>
                    <a:pt x="1182" y="3156"/>
                  </a:lnTo>
                  <a:lnTo>
                    <a:pt x="1272" y="3200"/>
                  </a:lnTo>
                  <a:lnTo>
                    <a:pt x="1364" y="3236"/>
                  </a:lnTo>
                  <a:lnTo>
                    <a:pt x="1459" y="3267"/>
                  </a:lnTo>
                  <a:lnTo>
                    <a:pt x="1557" y="3291"/>
                  </a:lnTo>
                  <a:lnTo>
                    <a:pt x="1658" y="3310"/>
                  </a:lnTo>
                  <a:lnTo>
                    <a:pt x="1761" y="3321"/>
                  </a:lnTo>
                  <a:lnTo>
                    <a:pt x="1865" y="3325"/>
                  </a:lnTo>
                  <a:lnTo>
                    <a:pt x="1970" y="3321"/>
                  </a:lnTo>
                  <a:lnTo>
                    <a:pt x="2073" y="3310"/>
                  </a:lnTo>
                  <a:lnTo>
                    <a:pt x="2173" y="3291"/>
                  </a:lnTo>
                  <a:lnTo>
                    <a:pt x="2272" y="3267"/>
                  </a:lnTo>
                  <a:lnTo>
                    <a:pt x="2367" y="3236"/>
                  </a:lnTo>
                  <a:lnTo>
                    <a:pt x="2459" y="3200"/>
                  </a:lnTo>
                  <a:lnTo>
                    <a:pt x="2549" y="3156"/>
                  </a:lnTo>
                  <a:lnTo>
                    <a:pt x="2634" y="3107"/>
                  </a:lnTo>
                  <a:lnTo>
                    <a:pt x="2717" y="3053"/>
                  </a:lnTo>
                  <a:lnTo>
                    <a:pt x="2795" y="2994"/>
                  </a:lnTo>
                  <a:lnTo>
                    <a:pt x="2868" y="2929"/>
                  </a:lnTo>
                  <a:lnTo>
                    <a:pt x="2937" y="2860"/>
                  </a:lnTo>
                  <a:lnTo>
                    <a:pt x="3003" y="2786"/>
                  </a:lnTo>
                  <a:lnTo>
                    <a:pt x="3063" y="2708"/>
                  </a:lnTo>
                  <a:lnTo>
                    <a:pt x="3117" y="2627"/>
                  </a:lnTo>
                  <a:lnTo>
                    <a:pt x="3166" y="2541"/>
                  </a:lnTo>
                  <a:lnTo>
                    <a:pt x="3208" y="2453"/>
                  </a:lnTo>
                  <a:lnTo>
                    <a:pt x="3246" y="2360"/>
                  </a:lnTo>
                  <a:lnTo>
                    <a:pt x="3277" y="2265"/>
                  </a:lnTo>
                  <a:lnTo>
                    <a:pt x="3302" y="2168"/>
                  </a:lnTo>
                  <a:lnTo>
                    <a:pt x="3320" y="2067"/>
                  </a:lnTo>
                  <a:lnTo>
                    <a:pt x="3330" y="1965"/>
                  </a:lnTo>
                  <a:lnTo>
                    <a:pt x="3334" y="1861"/>
                  </a:lnTo>
                  <a:lnTo>
                    <a:pt x="3330" y="1756"/>
                  </a:lnTo>
                  <a:lnTo>
                    <a:pt x="3320" y="1653"/>
                  </a:lnTo>
                  <a:lnTo>
                    <a:pt x="3302" y="1554"/>
                  </a:lnTo>
                  <a:lnTo>
                    <a:pt x="3277" y="1455"/>
                  </a:lnTo>
                  <a:lnTo>
                    <a:pt x="3246" y="1360"/>
                  </a:lnTo>
                  <a:lnTo>
                    <a:pt x="3208" y="1268"/>
                  </a:lnTo>
                  <a:lnTo>
                    <a:pt x="3166" y="1179"/>
                  </a:lnTo>
                  <a:lnTo>
                    <a:pt x="3117" y="1094"/>
                  </a:lnTo>
                  <a:lnTo>
                    <a:pt x="3063" y="1012"/>
                  </a:lnTo>
                  <a:lnTo>
                    <a:pt x="3003" y="934"/>
                  </a:lnTo>
                  <a:lnTo>
                    <a:pt x="2937" y="861"/>
                  </a:lnTo>
                  <a:lnTo>
                    <a:pt x="2868" y="792"/>
                  </a:lnTo>
                  <a:lnTo>
                    <a:pt x="2795" y="728"/>
                  </a:lnTo>
                  <a:lnTo>
                    <a:pt x="2717" y="668"/>
                  </a:lnTo>
                  <a:lnTo>
                    <a:pt x="2634" y="613"/>
                  </a:lnTo>
                  <a:lnTo>
                    <a:pt x="2549" y="565"/>
                  </a:lnTo>
                  <a:lnTo>
                    <a:pt x="2459" y="522"/>
                  </a:lnTo>
                  <a:lnTo>
                    <a:pt x="2367" y="485"/>
                  </a:lnTo>
                  <a:lnTo>
                    <a:pt x="2272" y="454"/>
                  </a:lnTo>
                  <a:lnTo>
                    <a:pt x="2173" y="429"/>
                  </a:lnTo>
                  <a:lnTo>
                    <a:pt x="2073" y="412"/>
                  </a:lnTo>
                  <a:lnTo>
                    <a:pt x="1970" y="400"/>
                  </a:lnTo>
                  <a:lnTo>
                    <a:pt x="1865" y="397"/>
                  </a:lnTo>
                  <a:close/>
                  <a:moveTo>
                    <a:pt x="1865" y="0"/>
                  </a:moveTo>
                  <a:lnTo>
                    <a:pt x="1983" y="5"/>
                  </a:lnTo>
                  <a:lnTo>
                    <a:pt x="2100" y="15"/>
                  </a:lnTo>
                  <a:lnTo>
                    <a:pt x="2213" y="34"/>
                  </a:lnTo>
                  <a:lnTo>
                    <a:pt x="2325" y="58"/>
                  </a:lnTo>
                  <a:lnTo>
                    <a:pt x="2433" y="89"/>
                  </a:lnTo>
                  <a:lnTo>
                    <a:pt x="2539" y="126"/>
                  </a:lnTo>
                  <a:lnTo>
                    <a:pt x="2642" y="170"/>
                  </a:lnTo>
                  <a:lnTo>
                    <a:pt x="2742" y="219"/>
                  </a:lnTo>
                  <a:lnTo>
                    <a:pt x="2838" y="274"/>
                  </a:lnTo>
                  <a:lnTo>
                    <a:pt x="2930" y="335"/>
                  </a:lnTo>
                  <a:lnTo>
                    <a:pt x="3019" y="400"/>
                  </a:lnTo>
                  <a:lnTo>
                    <a:pt x="3104" y="471"/>
                  </a:lnTo>
                  <a:lnTo>
                    <a:pt x="3184" y="546"/>
                  </a:lnTo>
                  <a:lnTo>
                    <a:pt x="3260" y="626"/>
                  </a:lnTo>
                  <a:lnTo>
                    <a:pt x="3330" y="711"/>
                  </a:lnTo>
                  <a:lnTo>
                    <a:pt x="3396" y="799"/>
                  </a:lnTo>
                  <a:lnTo>
                    <a:pt x="3457" y="890"/>
                  </a:lnTo>
                  <a:lnTo>
                    <a:pt x="3512" y="987"/>
                  </a:lnTo>
                  <a:lnTo>
                    <a:pt x="3561" y="1086"/>
                  </a:lnTo>
                  <a:lnTo>
                    <a:pt x="3605" y="1189"/>
                  </a:lnTo>
                  <a:lnTo>
                    <a:pt x="3643" y="1295"/>
                  </a:lnTo>
                  <a:lnTo>
                    <a:pt x="3674" y="1404"/>
                  </a:lnTo>
                  <a:lnTo>
                    <a:pt x="3698" y="1514"/>
                  </a:lnTo>
                  <a:lnTo>
                    <a:pt x="3716" y="1627"/>
                  </a:lnTo>
                  <a:lnTo>
                    <a:pt x="3728" y="1743"/>
                  </a:lnTo>
                  <a:lnTo>
                    <a:pt x="3731" y="1861"/>
                  </a:lnTo>
                  <a:lnTo>
                    <a:pt x="3728" y="1978"/>
                  </a:lnTo>
                  <a:lnTo>
                    <a:pt x="3716" y="2093"/>
                  </a:lnTo>
                  <a:lnTo>
                    <a:pt x="3698" y="2207"/>
                  </a:lnTo>
                  <a:lnTo>
                    <a:pt x="3674" y="2318"/>
                  </a:lnTo>
                  <a:lnTo>
                    <a:pt x="3643" y="2427"/>
                  </a:lnTo>
                  <a:lnTo>
                    <a:pt x="3605" y="2532"/>
                  </a:lnTo>
                  <a:lnTo>
                    <a:pt x="3561" y="2635"/>
                  </a:lnTo>
                  <a:lnTo>
                    <a:pt x="3512" y="2734"/>
                  </a:lnTo>
                  <a:lnTo>
                    <a:pt x="3457" y="2830"/>
                  </a:lnTo>
                  <a:lnTo>
                    <a:pt x="3396" y="2923"/>
                  </a:lnTo>
                  <a:lnTo>
                    <a:pt x="3330" y="3011"/>
                  </a:lnTo>
                  <a:lnTo>
                    <a:pt x="3260" y="3094"/>
                  </a:lnTo>
                  <a:lnTo>
                    <a:pt x="3184" y="3175"/>
                  </a:lnTo>
                  <a:lnTo>
                    <a:pt x="3104" y="3250"/>
                  </a:lnTo>
                  <a:lnTo>
                    <a:pt x="3019" y="3321"/>
                  </a:lnTo>
                  <a:lnTo>
                    <a:pt x="2930" y="3386"/>
                  </a:lnTo>
                  <a:lnTo>
                    <a:pt x="2838" y="3447"/>
                  </a:lnTo>
                  <a:lnTo>
                    <a:pt x="2742" y="3502"/>
                  </a:lnTo>
                  <a:lnTo>
                    <a:pt x="2642" y="3551"/>
                  </a:lnTo>
                  <a:lnTo>
                    <a:pt x="2539" y="3595"/>
                  </a:lnTo>
                  <a:lnTo>
                    <a:pt x="2433" y="3632"/>
                  </a:lnTo>
                  <a:lnTo>
                    <a:pt x="2325" y="3664"/>
                  </a:lnTo>
                  <a:lnTo>
                    <a:pt x="2213" y="3688"/>
                  </a:lnTo>
                  <a:lnTo>
                    <a:pt x="2100" y="3706"/>
                  </a:lnTo>
                  <a:lnTo>
                    <a:pt x="1983" y="3716"/>
                  </a:lnTo>
                  <a:lnTo>
                    <a:pt x="1865" y="3720"/>
                  </a:lnTo>
                  <a:lnTo>
                    <a:pt x="1748" y="3716"/>
                  </a:lnTo>
                  <a:lnTo>
                    <a:pt x="1632" y="3706"/>
                  </a:lnTo>
                  <a:lnTo>
                    <a:pt x="1518" y="3688"/>
                  </a:lnTo>
                  <a:lnTo>
                    <a:pt x="1407" y="3664"/>
                  </a:lnTo>
                  <a:lnTo>
                    <a:pt x="1297" y="3632"/>
                  </a:lnTo>
                  <a:lnTo>
                    <a:pt x="1192" y="3595"/>
                  </a:lnTo>
                  <a:lnTo>
                    <a:pt x="1089" y="3551"/>
                  </a:lnTo>
                  <a:lnTo>
                    <a:pt x="989" y="3502"/>
                  </a:lnTo>
                  <a:lnTo>
                    <a:pt x="893" y="3447"/>
                  </a:lnTo>
                  <a:lnTo>
                    <a:pt x="800" y="3386"/>
                  </a:lnTo>
                  <a:lnTo>
                    <a:pt x="711" y="3321"/>
                  </a:lnTo>
                  <a:lnTo>
                    <a:pt x="627" y="3250"/>
                  </a:lnTo>
                  <a:lnTo>
                    <a:pt x="547" y="3175"/>
                  </a:lnTo>
                  <a:lnTo>
                    <a:pt x="471" y="3094"/>
                  </a:lnTo>
                  <a:lnTo>
                    <a:pt x="400" y="3011"/>
                  </a:lnTo>
                  <a:lnTo>
                    <a:pt x="334" y="2923"/>
                  </a:lnTo>
                  <a:lnTo>
                    <a:pt x="274" y="2830"/>
                  </a:lnTo>
                  <a:lnTo>
                    <a:pt x="218" y="2734"/>
                  </a:lnTo>
                  <a:lnTo>
                    <a:pt x="169" y="2635"/>
                  </a:lnTo>
                  <a:lnTo>
                    <a:pt x="125" y="2532"/>
                  </a:lnTo>
                  <a:lnTo>
                    <a:pt x="88" y="2427"/>
                  </a:lnTo>
                  <a:lnTo>
                    <a:pt x="57" y="2318"/>
                  </a:lnTo>
                  <a:lnTo>
                    <a:pt x="32" y="2207"/>
                  </a:lnTo>
                  <a:lnTo>
                    <a:pt x="15" y="2093"/>
                  </a:lnTo>
                  <a:lnTo>
                    <a:pt x="3" y="1978"/>
                  </a:lnTo>
                  <a:lnTo>
                    <a:pt x="0" y="1861"/>
                  </a:lnTo>
                  <a:lnTo>
                    <a:pt x="3" y="1743"/>
                  </a:lnTo>
                  <a:lnTo>
                    <a:pt x="15" y="1627"/>
                  </a:lnTo>
                  <a:lnTo>
                    <a:pt x="32" y="1514"/>
                  </a:lnTo>
                  <a:lnTo>
                    <a:pt x="57" y="1404"/>
                  </a:lnTo>
                  <a:lnTo>
                    <a:pt x="88" y="1295"/>
                  </a:lnTo>
                  <a:lnTo>
                    <a:pt x="125" y="1189"/>
                  </a:lnTo>
                  <a:lnTo>
                    <a:pt x="169" y="1086"/>
                  </a:lnTo>
                  <a:lnTo>
                    <a:pt x="218" y="987"/>
                  </a:lnTo>
                  <a:lnTo>
                    <a:pt x="274" y="890"/>
                  </a:lnTo>
                  <a:lnTo>
                    <a:pt x="334" y="799"/>
                  </a:lnTo>
                  <a:lnTo>
                    <a:pt x="400" y="711"/>
                  </a:lnTo>
                  <a:lnTo>
                    <a:pt x="471" y="626"/>
                  </a:lnTo>
                  <a:lnTo>
                    <a:pt x="547" y="546"/>
                  </a:lnTo>
                  <a:lnTo>
                    <a:pt x="627" y="471"/>
                  </a:lnTo>
                  <a:lnTo>
                    <a:pt x="711" y="400"/>
                  </a:lnTo>
                  <a:lnTo>
                    <a:pt x="800" y="335"/>
                  </a:lnTo>
                  <a:lnTo>
                    <a:pt x="893" y="274"/>
                  </a:lnTo>
                  <a:lnTo>
                    <a:pt x="989" y="219"/>
                  </a:lnTo>
                  <a:lnTo>
                    <a:pt x="1089" y="170"/>
                  </a:lnTo>
                  <a:lnTo>
                    <a:pt x="1192" y="126"/>
                  </a:lnTo>
                  <a:lnTo>
                    <a:pt x="1297" y="89"/>
                  </a:lnTo>
                  <a:lnTo>
                    <a:pt x="1407" y="58"/>
                  </a:lnTo>
                  <a:lnTo>
                    <a:pt x="1518" y="34"/>
                  </a:lnTo>
                  <a:lnTo>
                    <a:pt x="1632" y="15"/>
                  </a:lnTo>
                  <a:lnTo>
                    <a:pt x="1748" y="5"/>
                  </a:lnTo>
                  <a:lnTo>
                    <a:pt x="18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6" name="Freeform 158">
              <a:extLst>
                <a:ext uri="{FF2B5EF4-FFF2-40B4-BE49-F238E27FC236}">
                  <a16:creationId xmlns:a16="http://schemas.microsoft.com/office/drawing/2014/main" id="{D586BE8B-5D79-4F05-B657-D63D2C3DA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4488" y="2200276"/>
              <a:ext cx="344488" cy="387350"/>
            </a:xfrm>
            <a:custGeom>
              <a:avLst/>
              <a:gdLst>
                <a:gd name="T0" fmla="*/ 153 w 1298"/>
                <a:gd name="T1" fmla="*/ 0 h 1464"/>
                <a:gd name="T2" fmla="*/ 184 w 1298"/>
                <a:gd name="T3" fmla="*/ 4 h 1464"/>
                <a:gd name="T4" fmla="*/ 212 w 1298"/>
                <a:gd name="T5" fmla="*/ 12 h 1464"/>
                <a:gd name="T6" fmla="*/ 239 w 1298"/>
                <a:gd name="T7" fmla="*/ 27 h 1464"/>
                <a:gd name="T8" fmla="*/ 262 w 1298"/>
                <a:gd name="T9" fmla="*/ 45 h 1464"/>
                <a:gd name="T10" fmla="*/ 280 w 1298"/>
                <a:gd name="T11" fmla="*/ 68 h 1464"/>
                <a:gd name="T12" fmla="*/ 294 w 1298"/>
                <a:gd name="T13" fmla="*/ 93 h 1464"/>
                <a:gd name="T14" fmla="*/ 303 w 1298"/>
                <a:gd name="T15" fmla="*/ 123 h 1464"/>
                <a:gd name="T16" fmla="*/ 307 w 1298"/>
                <a:gd name="T17" fmla="*/ 153 h 1464"/>
                <a:gd name="T18" fmla="*/ 307 w 1298"/>
                <a:gd name="T19" fmla="*/ 1158 h 1464"/>
                <a:gd name="T20" fmla="*/ 1144 w 1298"/>
                <a:gd name="T21" fmla="*/ 1158 h 1464"/>
                <a:gd name="T22" fmla="*/ 1175 w 1298"/>
                <a:gd name="T23" fmla="*/ 1161 h 1464"/>
                <a:gd name="T24" fmla="*/ 1204 w 1298"/>
                <a:gd name="T25" fmla="*/ 1170 h 1464"/>
                <a:gd name="T26" fmla="*/ 1230 w 1298"/>
                <a:gd name="T27" fmla="*/ 1185 h 1464"/>
                <a:gd name="T28" fmla="*/ 1253 w 1298"/>
                <a:gd name="T29" fmla="*/ 1203 h 1464"/>
                <a:gd name="T30" fmla="*/ 1272 w 1298"/>
                <a:gd name="T31" fmla="*/ 1226 h 1464"/>
                <a:gd name="T32" fmla="*/ 1287 w 1298"/>
                <a:gd name="T33" fmla="*/ 1251 h 1464"/>
                <a:gd name="T34" fmla="*/ 1295 w 1298"/>
                <a:gd name="T35" fmla="*/ 1280 h 1464"/>
                <a:gd name="T36" fmla="*/ 1298 w 1298"/>
                <a:gd name="T37" fmla="*/ 1311 h 1464"/>
                <a:gd name="T38" fmla="*/ 1295 w 1298"/>
                <a:gd name="T39" fmla="*/ 1342 h 1464"/>
                <a:gd name="T40" fmla="*/ 1287 w 1298"/>
                <a:gd name="T41" fmla="*/ 1370 h 1464"/>
                <a:gd name="T42" fmla="*/ 1272 w 1298"/>
                <a:gd name="T43" fmla="*/ 1397 h 1464"/>
                <a:gd name="T44" fmla="*/ 1253 w 1298"/>
                <a:gd name="T45" fmla="*/ 1420 h 1464"/>
                <a:gd name="T46" fmla="*/ 1230 w 1298"/>
                <a:gd name="T47" fmla="*/ 1438 h 1464"/>
                <a:gd name="T48" fmla="*/ 1204 w 1298"/>
                <a:gd name="T49" fmla="*/ 1452 h 1464"/>
                <a:gd name="T50" fmla="*/ 1175 w 1298"/>
                <a:gd name="T51" fmla="*/ 1461 h 1464"/>
                <a:gd name="T52" fmla="*/ 1144 w 1298"/>
                <a:gd name="T53" fmla="*/ 1464 h 1464"/>
                <a:gd name="T54" fmla="*/ 153 w 1298"/>
                <a:gd name="T55" fmla="*/ 1464 h 1464"/>
                <a:gd name="T56" fmla="*/ 122 w 1298"/>
                <a:gd name="T57" fmla="*/ 1461 h 1464"/>
                <a:gd name="T58" fmla="*/ 93 w 1298"/>
                <a:gd name="T59" fmla="*/ 1452 h 1464"/>
                <a:gd name="T60" fmla="*/ 66 w 1298"/>
                <a:gd name="T61" fmla="*/ 1438 h 1464"/>
                <a:gd name="T62" fmla="*/ 45 w 1298"/>
                <a:gd name="T63" fmla="*/ 1420 h 1464"/>
                <a:gd name="T64" fmla="*/ 25 w 1298"/>
                <a:gd name="T65" fmla="*/ 1397 h 1464"/>
                <a:gd name="T66" fmla="*/ 11 w 1298"/>
                <a:gd name="T67" fmla="*/ 1370 h 1464"/>
                <a:gd name="T68" fmla="*/ 2 w 1298"/>
                <a:gd name="T69" fmla="*/ 1342 h 1464"/>
                <a:gd name="T70" fmla="*/ 0 w 1298"/>
                <a:gd name="T71" fmla="*/ 1311 h 1464"/>
                <a:gd name="T72" fmla="*/ 0 w 1298"/>
                <a:gd name="T73" fmla="*/ 153 h 1464"/>
                <a:gd name="T74" fmla="*/ 2 w 1298"/>
                <a:gd name="T75" fmla="*/ 123 h 1464"/>
                <a:gd name="T76" fmla="*/ 11 w 1298"/>
                <a:gd name="T77" fmla="*/ 93 h 1464"/>
                <a:gd name="T78" fmla="*/ 25 w 1298"/>
                <a:gd name="T79" fmla="*/ 68 h 1464"/>
                <a:gd name="T80" fmla="*/ 45 w 1298"/>
                <a:gd name="T81" fmla="*/ 45 h 1464"/>
                <a:gd name="T82" fmla="*/ 66 w 1298"/>
                <a:gd name="T83" fmla="*/ 27 h 1464"/>
                <a:gd name="T84" fmla="*/ 93 w 1298"/>
                <a:gd name="T85" fmla="*/ 12 h 1464"/>
                <a:gd name="T86" fmla="*/ 122 w 1298"/>
                <a:gd name="T87" fmla="*/ 4 h 1464"/>
                <a:gd name="T88" fmla="*/ 153 w 1298"/>
                <a:gd name="T89" fmla="*/ 0 h 1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98" h="1464">
                  <a:moveTo>
                    <a:pt x="153" y="0"/>
                  </a:moveTo>
                  <a:lnTo>
                    <a:pt x="184" y="4"/>
                  </a:lnTo>
                  <a:lnTo>
                    <a:pt x="212" y="12"/>
                  </a:lnTo>
                  <a:lnTo>
                    <a:pt x="239" y="27"/>
                  </a:lnTo>
                  <a:lnTo>
                    <a:pt x="262" y="45"/>
                  </a:lnTo>
                  <a:lnTo>
                    <a:pt x="280" y="68"/>
                  </a:lnTo>
                  <a:lnTo>
                    <a:pt x="294" y="93"/>
                  </a:lnTo>
                  <a:lnTo>
                    <a:pt x="303" y="123"/>
                  </a:lnTo>
                  <a:lnTo>
                    <a:pt x="307" y="153"/>
                  </a:lnTo>
                  <a:lnTo>
                    <a:pt x="307" y="1158"/>
                  </a:lnTo>
                  <a:lnTo>
                    <a:pt x="1144" y="1158"/>
                  </a:lnTo>
                  <a:lnTo>
                    <a:pt x="1175" y="1161"/>
                  </a:lnTo>
                  <a:lnTo>
                    <a:pt x="1204" y="1170"/>
                  </a:lnTo>
                  <a:lnTo>
                    <a:pt x="1230" y="1185"/>
                  </a:lnTo>
                  <a:lnTo>
                    <a:pt x="1253" y="1203"/>
                  </a:lnTo>
                  <a:lnTo>
                    <a:pt x="1272" y="1226"/>
                  </a:lnTo>
                  <a:lnTo>
                    <a:pt x="1287" y="1251"/>
                  </a:lnTo>
                  <a:lnTo>
                    <a:pt x="1295" y="1280"/>
                  </a:lnTo>
                  <a:lnTo>
                    <a:pt x="1298" y="1311"/>
                  </a:lnTo>
                  <a:lnTo>
                    <a:pt x="1295" y="1342"/>
                  </a:lnTo>
                  <a:lnTo>
                    <a:pt x="1287" y="1370"/>
                  </a:lnTo>
                  <a:lnTo>
                    <a:pt x="1272" y="1397"/>
                  </a:lnTo>
                  <a:lnTo>
                    <a:pt x="1253" y="1420"/>
                  </a:lnTo>
                  <a:lnTo>
                    <a:pt x="1230" y="1438"/>
                  </a:lnTo>
                  <a:lnTo>
                    <a:pt x="1204" y="1452"/>
                  </a:lnTo>
                  <a:lnTo>
                    <a:pt x="1175" y="1461"/>
                  </a:lnTo>
                  <a:lnTo>
                    <a:pt x="1144" y="1464"/>
                  </a:lnTo>
                  <a:lnTo>
                    <a:pt x="153" y="1464"/>
                  </a:lnTo>
                  <a:lnTo>
                    <a:pt x="122" y="1461"/>
                  </a:lnTo>
                  <a:lnTo>
                    <a:pt x="93" y="1452"/>
                  </a:lnTo>
                  <a:lnTo>
                    <a:pt x="66" y="1438"/>
                  </a:lnTo>
                  <a:lnTo>
                    <a:pt x="45" y="1420"/>
                  </a:lnTo>
                  <a:lnTo>
                    <a:pt x="25" y="1397"/>
                  </a:lnTo>
                  <a:lnTo>
                    <a:pt x="11" y="1370"/>
                  </a:lnTo>
                  <a:lnTo>
                    <a:pt x="2" y="1342"/>
                  </a:lnTo>
                  <a:lnTo>
                    <a:pt x="0" y="1311"/>
                  </a:lnTo>
                  <a:lnTo>
                    <a:pt x="0" y="153"/>
                  </a:lnTo>
                  <a:lnTo>
                    <a:pt x="2" y="123"/>
                  </a:lnTo>
                  <a:lnTo>
                    <a:pt x="11" y="93"/>
                  </a:lnTo>
                  <a:lnTo>
                    <a:pt x="25" y="68"/>
                  </a:lnTo>
                  <a:lnTo>
                    <a:pt x="45" y="45"/>
                  </a:lnTo>
                  <a:lnTo>
                    <a:pt x="66" y="27"/>
                  </a:lnTo>
                  <a:lnTo>
                    <a:pt x="93" y="12"/>
                  </a:lnTo>
                  <a:lnTo>
                    <a:pt x="122" y="4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cxnSp>
        <p:nvCxnSpPr>
          <p:cNvPr id="7" name="Conector de seta reta 12">
            <a:extLst>
              <a:ext uri="{FF2B5EF4-FFF2-40B4-BE49-F238E27FC236}">
                <a16:creationId xmlns:a16="http://schemas.microsoft.com/office/drawing/2014/main" id="{CF503DD3-23C4-4FB5-B7AB-D40AC9FBF0D9}"/>
              </a:ext>
            </a:extLst>
          </p:cNvPr>
          <p:cNvCxnSpPr/>
          <p:nvPr/>
        </p:nvCxnSpPr>
        <p:spPr>
          <a:xfrm>
            <a:off x="3332995" y="1700807"/>
            <a:ext cx="8496944" cy="1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6AD7F572-1BDB-49C1-AD5A-4F673AB23AFA}"/>
              </a:ext>
            </a:extLst>
          </p:cNvPr>
          <p:cNvSpPr txBox="1"/>
          <p:nvPr/>
        </p:nvSpPr>
        <p:spPr>
          <a:xfrm>
            <a:off x="3332995" y="2122577"/>
            <a:ext cx="1757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Março/2020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501A0A35-BD5E-4D01-8807-15D15A7ECA9A}"/>
              </a:ext>
            </a:extLst>
          </p:cNvPr>
          <p:cNvCxnSpPr/>
          <p:nvPr/>
        </p:nvCxnSpPr>
        <p:spPr>
          <a:xfrm>
            <a:off x="4151784" y="1048205"/>
            <a:ext cx="0" cy="100811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9">
            <a:extLst>
              <a:ext uri="{FF2B5EF4-FFF2-40B4-BE49-F238E27FC236}">
                <a16:creationId xmlns:a16="http://schemas.microsoft.com/office/drawing/2014/main" id="{4A4D89DC-DD2B-4F5C-B153-88B68873C609}"/>
              </a:ext>
            </a:extLst>
          </p:cNvPr>
          <p:cNvGrpSpPr/>
          <p:nvPr/>
        </p:nvGrpSpPr>
        <p:grpSpPr>
          <a:xfrm>
            <a:off x="5879011" y="2652342"/>
            <a:ext cx="1218403" cy="774322"/>
            <a:chOff x="-534988" y="385763"/>
            <a:chExt cx="7991476" cy="382905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31A4DCA3-96F7-49AE-8012-6B528A786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3387" y="2752725"/>
              <a:ext cx="3519488" cy="1462088"/>
            </a:xfrm>
            <a:custGeom>
              <a:avLst/>
              <a:gdLst>
                <a:gd name="T0" fmla="*/ 768 w 2217"/>
                <a:gd name="T1" fmla="*/ 41 h 921"/>
                <a:gd name="T2" fmla="*/ 803 w 2217"/>
                <a:gd name="T3" fmla="*/ 153 h 921"/>
                <a:gd name="T4" fmla="*/ 850 w 2217"/>
                <a:gd name="T5" fmla="*/ 293 h 921"/>
                <a:gd name="T6" fmla="*/ 899 w 2217"/>
                <a:gd name="T7" fmla="*/ 440 h 921"/>
                <a:gd name="T8" fmla="*/ 942 w 2217"/>
                <a:gd name="T9" fmla="*/ 562 h 921"/>
                <a:gd name="T10" fmla="*/ 968 w 2217"/>
                <a:gd name="T11" fmla="*/ 632 h 921"/>
                <a:gd name="T12" fmla="*/ 971 w 2217"/>
                <a:gd name="T13" fmla="*/ 142 h 921"/>
                <a:gd name="T14" fmla="*/ 973 w 2217"/>
                <a:gd name="T15" fmla="*/ 46 h 921"/>
                <a:gd name="T16" fmla="*/ 1105 w 2217"/>
                <a:gd name="T17" fmla="*/ 70 h 921"/>
                <a:gd name="T18" fmla="*/ 1243 w 2217"/>
                <a:gd name="T19" fmla="*/ 44 h 921"/>
                <a:gd name="T20" fmla="*/ 1243 w 2217"/>
                <a:gd name="T21" fmla="*/ 142 h 921"/>
                <a:gd name="T22" fmla="*/ 1246 w 2217"/>
                <a:gd name="T23" fmla="*/ 632 h 921"/>
                <a:gd name="T24" fmla="*/ 1272 w 2217"/>
                <a:gd name="T25" fmla="*/ 562 h 921"/>
                <a:gd name="T26" fmla="*/ 1313 w 2217"/>
                <a:gd name="T27" fmla="*/ 440 h 921"/>
                <a:gd name="T28" fmla="*/ 1364 w 2217"/>
                <a:gd name="T29" fmla="*/ 293 h 921"/>
                <a:gd name="T30" fmla="*/ 1411 w 2217"/>
                <a:gd name="T31" fmla="*/ 153 h 921"/>
                <a:gd name="T32" fmla="*/ 1446 w 2217"/>
                <a:gd name="T33" fmla="*/ 43 h 921"/>
                <a:gd name="T34" fmla="*/ 1557 w 2217"/>
                <a:gd name="T35" fmla="*/ 35 h 921"/>
                <a:gd name="T36" fmla="*/ 1753 w 2217"/>
                <a:gd name="T37" fmla="*/ 113 h 921"/>
                <a:gd name="T38" fmla="*/ 1800 w 2217"/>
                <a:gd name="T39" fmla="*/ 131 h 921"/>
                <a:gd name="T40" fmla="*/ 1878 w 2217"/>
                <a:gd name="T41" fmla="*/ 163 h 921"/>
                <a:gd name="T42" fmla="*/ 1959 w 2217"/>
                <a:gd name="T43" fmla="*/ 198 h 921"/>
                <a:gd name="T44" fmla="*/ 1999 w 2217"/>
                <a:gd name="T45" fmla="*/ 217 h 921"/>
                <a:gd name="T46" fmla="*/ 2010 w 2217"/>
                <a:gd name="T47" fmla="*/ 221 h 921"/>
                <a:gd name="T48" fmla="*/ 2016 w 2217"/>
                <a:gd name="T49" fmla="*/ 224 h 921"/>
                <a:gd name="T50" fmla="*/ 2051 w 2217"/>
                <a:gd name="T51" fmla="*/ 258 h 921"/>
                <a:gd name="T52" fmla="*/ 2080 w 2217"/>
                <a:gd name="T53" fmla="*/ 295 h 921"/>
                <a:gd name="T54" fmla="*/ 2095 w 2217"/>
                <a:gd name="T55" fmla="*/ 324 h 921"/>
                <a:gd name="T56" fmla="*/ 2124 w 2217"/>
                <a:gd name="T57" fmla="*/ 415 h 921"/>
                <a:gd name="T58" fmla="*/ 2168 w 2217"/>
                <a:gd name="T59" fmla="*/ 554 h 921"/>
                <a:gd name="T60" fmla="*/ 2205 w 2217"/>
                <a:gd name="T61" fmla="*/ 683 h 921"/>
                <a:gd name="T62" fmla="*/ 2217 w 2217"/>
                <a:gd name="T63" fmla="*/ 739 h 921"/>
                <a:gd name="T64" fmla="*/ 2187 w 2217"/>
                <a:gd name="T65" fmla="*/ 841 h 921"/>
                <a:gd name="T66" fmla="*/ 2107 w 2217"/>
                <a:gd name="T67" fmla="*/ 907 h 921"/>
                <a:gd name="T68" fmla="*/ 181 w 2217"/>
                <a:gd name="T69" fmla="*/ 921 h 921"/>
                <a:gd name="T70" fmla="*/ 79 w 2217"/>
                <a:gd name="T71" fmla="*/ 890 h 921"/>
                <a:gd name="T72" fmla="*/ 13 w 2217"/>
                <a:gd name="T73" fmla="*/ 811 h 921"/>
                <a:gd name="T74" fmla="*/ 1 w 2217"/>
                <a:gd name="T75" fmla="*/ 712 h 921"/>
                <a:gd name="T76" fmla="*/ 32 w 2217"/>
                <a:gd name="T77" fmla="*/ 600 h 921"/>
                <a:gd name="T78" fmla="*/ 76 w 2217"/>
                <a:gd name="T79" fmla="*/ 458 h 921"/>
                <a:gd name="T80" fmla="*/ 114 w 2217"/>
                <a:gd name="T81" fmla="*/ 342 h 921"/>
                <a:gd name="T82" fmla="*/ 123 w 2217"/>
                <a:gd name="T83" fmla="*/ 313 h 921"/>
                <a:gd name="T84" fmla="*/ 134 w 2217"/>
                <a:gd name="T85" fmla="*/ 290 h 921"/>
                <a:gd name="T86" fmla="*/ 168 w 2217"/>
                <a:gd name="T87" fmla="*/ 252 h 921"/>
                <a:gd name="T88" fmla="*/ 195 w 2217"/>
                <a:gd name="T89" fmla="*/ 226 h 921"/>
                <a:gd name="T90" fmla="*/ 203 w 2217"/>
                <a:gd name="T91" fmla="*/ 221 h 921"/>
                <a:gd name="T92" fmla="*/ 213 w 2217"/>
                <a:gd name="T93" fmla="*/ 215 h 921"/>
                <a:gd name="T94" fmla="*/ 255 w 2217"/>
                <a:gd name="T95" fmla="*/ 197 h 921"/>
                <a:gd name="T96" fmla="*/ 336 w 2217"/>
                <a:gd name="T97" fmla="*/ 163 h 921"/>
                <a:gd name="T98" fmla="*/ 414 w 2217"/>
                <a:gd name="T99" fmla="*/ 131 h 921"/>
                <a:gd name="T100" fmla="*/ 461 w 2217"/>
                <a:gd name="T101" fmla="*/ 111 h 921"/>
                <a:gd name="T102" fmla="*/ 656 w 2217"/>
                <a:gd name="T103" fmla="*/ 35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17" h="921">
                  <a:moveTo>
                    <a:pt x="756" y="0"/>
                  </a:moveTo>
                  <a:lnTo>
                    <a:pt x="760" y="17"/>
                  </a:lnTo>
                  <a:lnTo>
                    <a:pt x="768" y="41"/>
                  </a:lnTo>
                  <a:lnTo>
                    <a:pt x="777" y="73"/>
                  </a:lnTo>
                  <a:lnTo>
                    <a:pt x="789" y="110"/>
                  </a:lnTo>
                  <a:lnTo>
                    <a:pt x="803" y="153"/>
                  </a:lnTo>
                  <a:lnTo>
                    <a:pt x="817" y="197"/>
                  </a:lnTo>
                  <a:lnTo>
                    <a:pt x="834" y="244"/>
                  </a:lnTo>
                  <a:lnTo>
                    <a:pt x="850" y="293"/>
                  </a:lnTo>
                  <a:lnTo>
                    <a:pt x="867" y="343"/>
                  </a:lnTo>
                  <a:lnTo>
                    <a:pt x="884" y="392"/>
                  </a:lnTo>
                  <a:lnTo>
                    <a:pt x="899" y="440"/>
                  </a:lnTo>
                  <a:lnTo>
                    <a:pt x="915" y="484"/>
                  </a:lnTo>
                  <a:lnTo>
                    <a:pt x="930" y="525"/>
                  </a:lnTo>
                  <a:lnTo>
                    <a:pt x="942" y="562"/>
                  </a:lnTo>
                  <a:lnTo>
                    <a:pt x="953" y="592"/>
                  </a:lnTo>
                  <a:lnTo>
                    <a:pt x="962" y="615"/>
                  </a:lnTo>
                  <a:lnTo>
                    <a:pt x="968" y="632"/>
                  </a:lnTo>
                  <a:lnTo>
                    <a:pt x="989" y="177"/>
                  </a:lnTo>
                  <a:lnTo>
                    <a:pt x="980" y="160"/>
                  </a:lnTo>
                  <a:lnTo>
                    <a:pt x="971" y="142"/>
                  </a:lnTo>
                  <a:lnTo>
                    <a:pt x="902" y="6"/>
                  </a:lnTo>
                  <a:lnTo>
                    <a:pt x="936" y="27"/>
                  </a:lnTo>
                  <a:lnTo>
                    <a:pt x="973" y="46"/>
                  </a:lnTo>
                  <a:lnTo>
                    <a:pt x="1014" y="59"/>
                  </a:lnTo>
                  <a:lnTo>
                    <a:pt x="1058" y="69"/>
                  </a:lnTo>
                  <a:lnTo>
                    <a:pt x="1105" y="70"/>
                  </a:lnTo>
                  <a:lnTo>
                    <a:pt x="1154" y="67"/>
                  </a:lnTo>
                  <a:lnTo>
                    <a:pt x="1200" y="59"/>
                  </a:lnTo>
                  <a:lnTo>
                    <a:pt x="1243" y="44"/>
                  </a:lnTo>
                  <a:lnTo>
                    <a:pt x="1280" y="26"/>
                  </a:lnTo>
                  <a:lnTo>
                    <a:pt x="1313" y="3"/>
                  </a:lnTo>
                  <a:lnTo>
                    <a:pt x="1243" y="142"/>
                  </a:lnTo>
                  <a:lnTo>
                    <a:pt x="1234" y="160"/>
                  </a:lnTo>
                  <a:lnTo>
                    <a:pt x="1225" y="177"/>
                  </a:lnTo>
                  <a:lnTo>
                    <a:pt x="1246" y="632"/>
                  </a:lnTo>
                  <a:lnTo>
                    <a:pt x="1252" y="617"/>
                  </a:lnTo>
                  <a:lnTo>
                    <a:pt x="1260" y="592"/>
                  </a:lnTo>
                  <a:lnTo>
                    <a:pt x="1272" y="562"/>
                  </a:lnTo>
                  <a:lnTo>
                    <a:pt x="1284" y="525"/>
                  </a:lnTo>
                  <a:lnTo>
                    <a:pt x="1298" y="484"/>
                  </a:lnTo>
                  <a:lnTo>
                    <a:pt x="1313" y="440"/>
                  </a:lnTo>
                  <a:lnTo>
                    <a:pt x="1330" y="392"/>
                  </a:lnTo>
                  <a:lnTo>
                    <a:pt x="1347" y="343"/>
                  </a:lnTo>
                  <a:lnTo>
                    <a:pt x="1364" y="293"/>
                  </a:lnTo>
                  <a:lnTo>
                    <a:pt x="1380" y="244"/>
                  </a:lnTo>
                  <a:lnTo>
                    <a:pt x="1396" y="197"/>
                  </a:lnTo>
                  <a:lnTo>
                    <a:pt x="1411" y="153"/>
                  </a:lnTo>
                  <a:lnTo>
                    <a:pt x="1425" y="110"/>
                  </a:lnTo>
                  <a:lnTo>
                    <a:pt x="1437" y="73"/>
                  </a:lnTo>
                  <a:lnTo>
                    <a:pt x="1446" y="43"/>
                  </a:lnTo>
                  <a:lnTo>
                    <a:pt x="1454" y="18"/>
                  </a:lnTo>
                  <a:lnTo>
                    <a:pt x="1458" y="0"/>
                  </a:lnTo>
                  <a:lnTo>
                    <a:pt x="1557" y="35"/>
                  </a:lnTo>
                  <a:lnTo>
                    <a:pt x="1654" y="72"/>
                  </a:lnTo>
                  <a:lnTo>
                    <a:pt x="1748" y="111"/>
                  </a:lnTo>
                  <a:lnTo>
                    <a:pt x="1753" y="113"/>
                  </a:lnTo>
                  <a:lnTo>
                    <a:pt x="1764" y="117"/>
                  </a:lnTo>
                  <a:lnTo>
                    <a:pt x="1779" y="124"/>
                  </a:lnTo>
                  <a:lnTo>
                    <a:pt x="1800" y="131"/>
                  </a:lnTo>
                  <a:lnTo>
                    <a:pt x="1825" y="142"/>
                  </a:lnTo>
                  <a:lnTo>
                    <a:pt x="1851" y="153"/>
                  </a:lnTo>
                  <a:lnTo>
                    <a:pt x="1878" y="163"/>
                  </a:lnTo>
                  <a:lnTo>
                    <a:pt x="1906" y="175"/>
                  </a:lnTo>
                  <a:lnTo>
                    <a:pt x="1933" y="186"/>
                  </a:lnTo>
                  <a:lnTo>
                    <a:pt x="1959" y="198"/>
                  </a:lnTo>
                  <a:lnTo>
                    <a:pt x="1981" y="208"/>
                  </a:lnTo>
                  <a:lnTo>
                    <a:pt x="1997" y="215"/>
                  </a:lnTo>
                  <a:lnTo>
                    <a:pt x="1999" y="217"/>
                  </a:lnTo>
                  <a:lnTo>
                    <a:pt x="2002" y="217"/>
                  </a:lnTo>
                  <a:lnTo>
                    <a:pt x="2005" y="220"/>
                  </a:lnTo>
                  <a:lnTo>
                    <a:pt x="2010" y="221"/>
                  </a:lnTo>
                  <a:lnTo>
                    <a:pt x="2013" y="223"/>
                  </a:lnTo>
                  <a:lnTo>
                    <a:pt x="2014" y="224"/>
                  </a:lnTo>
                  <a:lnTo>
                    <a:pt x="2016" y="224"/>
                  </a:lnTo>
                  <a:lnTo>
                    <a:pt x="2028" y="234"/>
                  </a:lnTo>
                  <a:lnTo>
                    <a:pt x="2040" y="244"/>
                  </a:lnTo>
                  <a:lnTo>
                    <a:pt x="2051" y="258"/>
                  </a:lnTo>
                  <a:lnTo>
                    <a:pt x="2063" y="272"/>
                  </a:lnTo>
                  <a:lnTo>
                    <a:pt x="2072" y="284"/>
                  </a:lnTo>
                  <a:lnTo>
                    <a:pt x="2080" y="295"/>
                  </a:lnTo>
                  <a:lnTo>
                    <a:pt x="2084" y="302"/>
                  </a:lnTo>
                  <a:lnTo>
                    <a:pt x="2087" y="304"/>
                  </a:lnTo>
                  <a:lnTo>
                    <a:pt x="2095" y="324"/>
                  </a:lnTo>
                  <a:lnTo>
                    <a:pt x="2100" y="343"/>
                  </a:lnTo>
                  <a:lnTo>
                    <a:pt x="2110" y="376"/>
                  </a:lnTo>
                  <a:lnTo>
                    <a:pt x="2124" y="415"/>
                  </a:lnTo>
                  <a:lnTo>
                    <a:pt x="2138" y="460"/>
                  </a:lnTo>
                  <a:lnTo>
                    <a:pt x="2153" y="507"/>
                  </a:lnTo>
                  <a:lnTo>
                    <a:pt x="2168" y="554"/>
                  </a:lnTo>
                  <a:lnTo>
                    <a:pt x="2182" y="602"/>
                  </a:lnTo>
                  <a:lnTo>
                    <a:pt x="2194" y="644"/>
                  </a:lnTo>
                  <a:lnTo>
                    <a:pt x="2205" y="683"/>
                  </a:lnTo>
                  <a:lnTo>
                    <a:pt x="2213" y="713"/>
                  </a:lnTo>
                  <a:lnTo>
                    <a:pt x="2214" y="727"/>
                  </a:lnTo>
                  <a:lnTo>
                    <a:pt x="2217" y="739"/>
                  </a:lnTo>
                  <a:lnTo>
                    <a:pt x="2214" y="776"/>
                  </a:lnTo>
                  <a:lnTo>
                    <a:pt x="2204" y="811"/>
                  </a:lnTo>
                  <a:lnTo>
                    <a:pt x="2187" y="841"/>
                  </a:lnTo>
                  <a:lnTo>
                    <a:pt x="2164" y="867"/>
                  </a:lnTo>
                  <a:lnTo>
                    <a:pt x="2138" y="890"/>
                  </a:lnTo>
                  <a:lnTo>
                    <a:pt x="2107" y="907"/>
                  </a:lnTo>
                  <a:lnTo>
                    <a:pt x="2072" y="918"/>
                  </a:lnTo>
                  <a:lnTo>
                    <a:pt x="2036" y="921"/>
                  </a:lnTo>
                  <a:lnTo>
                    <a:pt x="181" y="921"/>
                  </a:lnTo>
                  <a:lnTo>
                    <a:pt x="145" y="918"/>
                  </a:lnTo>
                  <a:lnTo>
                    <a:pt x="110" y="907"/>
                  </a:lnTo>
                  <a:lnTo>
                    <a:pt x="79" y="890"/>
                  </a:lnTo>
                  <a:lnTo>
                    <a:pt x="53" y="867"/>
                  </a:lnTo>
                  <a:lnTo>
                    <a:pt x="30" y="841"/>
                  </a:lnTo>
                  <a:lnTo>
                    <a:pt x="13" y="811"/>
                  </a:lnTo>
                  <a:lnTo>
                    <a:pt x="3" y="776"/>
                  </a:lnTo>
                  <a:lnTo>
                    <a:pt x="0" y="739"/>
                  </a:lnTo>
                  <a:lnTo>
                    <a:pt x="1" y="712"/>
                  </a:lnTo>
                  <a:lnTo>
                    <a:pt x="9" y="683"/>
                  </a:lnTo>
                  <a:lnTo>
                    <a:pt x="20" y="643"/>
                  </a:lnTo>
                  <a:lnTo>
                    <a:pt x="32" y="600"/>
                  </a:lnTo>
                  <a:lnTo>
                    <a:pt x="45" y="553"/>
                  </a:lnTo>
                  <a:lnTo>
                    <a:pt x="61" y="505"/>
                  </a:lnTo>
                  <a:lnTo>
                    <a:pt x="76" y="458"/>
                  </a:lnTo>
                  <a:lnTo>
                    <a:pt x="90" y="414"/>
                  </a:lnTo>
                  <a:lnTo>
                    <a:pt x="104" y="374"/>
                  </a:lnTo>
                  <a:lnTo>
                    <a:pt x="114" y="342"/>
                  </a:lnTo>
                  <a:lnTo>
                    <a:pt x="116" y="333"/>
                  </a:lnTo>
                  <a:lnTo>
                    <a:pt x="119" y="322"/>
                  </a:lnTo>
                  <a:lnTo>
                    <a:pt x="123" y="313"/>
                  </a:lnTo>
                  <a:lnTo>
                    <a:pt x="125" y="305"/>
                  </a:lnTo>
                  <a:lnTo>
                    <a:pt x="126" y="304"/>
                  </a:lnTo>
                  <a:lnTo>
                    <a:pt x="134" y="290"/>
                  </a:lnTo>
                  <a:lnTo>
                    <a:pt x="145" y="276"/>
                  </a:lnTo>
                  <a:lnTo>
                    <a:pt x="155" y="264"/>
                  </a:lnTo>
                  <a:lnTo>
                    <a:pt x="168" y="252"/>
                  </a:lnTo>
                  <a:lnTo>
                    <a:pt x="180" y="240"/>
                  </a:lnTo>
                  <a:lnTo>
                    <a:pt x="189" y="232"/>
                  </a:lnTo>
                  <a:lnTo>
                    <a:pt x="195" y="226"/>
                  </a:lnTo>
                  <a:lnTo>
                    <a:pt x="198" y="224"/>
                  </a:lnTo>
                  <a:lnTo>
                    <a:pt x="200" y="223"/>
                  </a:lnTo>
                  <a:lnTo>
                    <a:pt x="203" y="221"/>
                  </a:lnTo>
                  <a:lnTo>
                    <a:pt x="207" y="220"/>
                  </a:lnTo>
                  <a:lnTo>
                    <a:pt x="210" y="217"/>
                  </a:lnTo>
                  <a:lnTo>
                    <a:pt x="213" y="215"/>
                  </a:lnTo>
                  <a:lnTo>
                    <a:pt x="215" y="215"/>
                  </a:lnTo>
                  <a:lnTo>
                    <a:pt x="233" y="206"/>
                  </a:lnTo>
                  <a:lnTo>
                    <a:pt x="255" y="197"/>
                  </a:lnTo>
                  <a:lnTo>
                    <a:pt x="281" y="186"/>
                  </a:lnTo>
                  <a:lnTo>
                    <a:pt x="307" y="175"/>
                  </a:lnTo>
                  <a:lnTo>
                    <a:pt x="336" y="163"/>
                  </a:lnTo>
                  <a:lnTo>
                    <a:pt x="363" y="151"/>
                  </a:lnTo>
                  <a:lnTo>
                    <a:pt x="389" y="140"/>
                  </a:lnTo>
                  <a:lnTo>
                    <a:pt x="414" y="131"/>
                  </a:lnTo>
                  <a:lnTo>
                    <a:pt x="435" y="122"/>
                  </a:lnTo>
                  <a:lnTo>
                    <a:pt x="450" y="116"/>
                  </a:lnTo>
                  <a:lnTo>
                    <a:pt x="461" y="111"/>
                  </a:lnTo>
                  <a:lnTo>
                    <a:pt x="464" y="110"/>
                  </a:lnTo>
                  <a:lnTo>
                    <a:pt x="560" y="72"/>
                  </a:lnTo>
                  <a:lnTo>
                    <a:pt x="656" y="35"/>
                  </a:lnTo>
                  <a:lnTo>
                    <a:pt x="7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03F86D6C-C913-45DA-B695-9C091B1FA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000" y="393700"/>
              <a:ext cx="1839913" cy="2227263"/>
            </a:xfrm>
            <a:custGeom>
              <a:avLst/>
              <a:gdLst>
                <a:gd name="T0" fmla="*/ 589 w 1159"/>
                <a:gd name="T1" fmla="*/ 0 h 1403"/>
                <a:gd name="T2" fmla="*/ 714 w 1159"/>
                <a:gd name="T3" fmla="*/ 16 h 1403"/>
                <a:gd name="T4" fmla="*/ 827 w 1159"/>
                <a:gd name="T5" fmla="*/ 64 h 1403"/>
                <a:gd name="T6" fmla="*/ 922 w 1159"/>
                <a:gd name="T7" fmla="*/ 137 h 1403"/>
                <a:gd name="T8" fmla="*/ 995 w 1159"/>
                <a:gd name="T9" fmla="*/ 232 h 1403"/>
                <a:gd name="T10" fmla="*/ 1043 w 1159"/>
                <a:gd name="T11" fmla="*/ 345 h 1403"/>
                <a:gd name="T12" fmla="*/ 1060 w 1159"/>
                <a:gd name="T13" fmla="*/ 469 h 1403"/>
                <a:gd name="T14" fmla="*/ 1058 w 1159"/>
                <a:gd name="T15" fmla="*/ 510 h 1403"/>
                <a:gd name="T16" fmla="*/ 1055 w 1159"/>
                <a:gd name="T17" fmla="*/ 569 h 1403"/>
                <a:gd name="T18" fmla="*/ 1053 w 1159"/>
                <a:gd name="T19" fmla="*/ 626 h 1403"/>
                <a:gd name="T20" fmla="*/ 1058 w 1159"/>
                <a:gd name="T21" fmla="*/ 644 h 1403"/>
                <a:gd name="T22" fmla="*/ 1076 w 1159"/>
                <a:gd name="T23" fmla="*/ 643 h 1403"/>
                <a:gd name="T24" fmla="*/ 1101 w 1159"/>
                <a:gd name="T25" fmla="*/ 644 h 1403"/>
                <a:gd name="T26" fmla="*/ 1127 w 1159"/>
                <a:gd name="T27" fmla="*/ 653 h 1403"/>
                <a:gd name="T28" fmla="*/ 1148 w 1159"/>
                <a:gd name="T29" fmla="*/ 676 h 1403"/>
                <a:gd name="T30" fmla="*/ 1159 w 1159"/>
                <a:gd name="T31" fmla="*/ 716 h 1403"/>
                <a:gd name="T32" fmla="*/ 1153 w 1159"/>
                <a:gd name="T33" fmla="*/ 797 h 1403"/>
                <a:gd name="T34" fmla="*/ 1134 w 1159"/>
                <a:gd name="T35" fmla="*/ 876 h 1403"/>
                <a:gd name="T36" fmla="*/ 1111 w 1159"/>
                <a:gd name="T37" fmla="*/ 927 h 1403"/>
                <a:gd name="T38" fmla="*/ 1087 w 1159"/>
                <a:gd name="T39" fmla="*/ 953 h 1403"/>
                <a:gd name="T40" fmla="*/ 1063 w 1159"/>
                <a:gd name="T41" fmla="*/ 963 h 1403"/>
                <a:gd name="T42" fmla="*/ 1044 w 1159"/>
                <a:gd name="T43" fmla="*/ 965 h 1403"/>
                <a:gd name="T44" fmla="*/ 1032 w 1159"/>
                <a:gd name="T45" fmla="*/ 962 h 1403"/>
                <a:gd name="T46" fmla="*/ 1006 w 1159"/>
                <a:gd name="T47" fmla="*/ 1026 h 1403"/>
                <a:gd name="T48" fmla="*/ 953 w 1159"/>
                <a:gd name="T49" fmla="*/ 1138 h 1403"/>
                <a:gd name="T50" fmla="*/ 890 w 1159"/>
                <a:gd name="T51" fmla="*/ 1226 h 1403"/>
                <a:gd name="T52" fmla="*/ 824 w 1159"/>
                <a:gd name="T53" fmla="*/ 1292 h 1403"/>
                <a:gd name="T54" fmla="*/ 739 w 1159"/>
                <a:gd name="T55" fmla="*/ 1351 h 1403"/>
                <a:gd name="T56" fmla="*/ 664 w 1159"/>
                <a:gd name="T57" fmla="*/ 1385 h 1403"/>
                <a:gd name="T58" fmla="*/ 610 w 1159"/>
                <a:gd name="T59" fmla="*/ 1400 h 1403"/>
                <a:gd name="T60" fmla="*/ 589 w 1159"/>
                <a:gd name="T61" fmla="*/ 1403 h 1403"/>
                <a:gd name="T62" fmla="*/ 565 w 1159"/>
                <a:gd name="T63" fmla="*/ 1402 h 1403"/>
                <a:gd name="T64" fmla="*/ 526 w 1159"/>
                <a:gd name="T65" fmla="*/ 1394 h 1403"/>
                <a:gd name="T66" fmla="*/ 461 w 1159"/>
                <a:gd name="T67" fmla="*/ 1370 h 1403"/>
                <a:gd name="T68" fmla="*/ 378 w 1159"/>
                <a:gd name="T69" fmla="*/ 1324 h 1403"/>
                <a:gd name="T70" fmla="*/ 300 w 1159"/>
                <a:gd name="T71" fmla="*/ 1260 h 1403"/>
                <a:gd name="T72" fmla="*/ 238 w 1159"/>
                <a:gd name="T73" fmla="*/ 1183 h 1403"/>
                <a:gd name="T74" fmla="*/ 178 w 1159"/>
                <a:gd name="T75" fmla="*/ 1086 h 1403"/>
                <a:gd name="T76" fmla="*/ 129 w 1159"/>
                <a:gd name="T77" fmla="*/ 960 h 1403"/>
                <a:gd name="T78" fmla="*/ 123 w 1159"/>
                <a:gd name="T79" fmla="*/ 963 h 1403"/>
                <a:gd name="T80" fmla="*/ 106 w 1159"/>
                <a:gd name="T81" fmla="*/ 965 h 1403"/>
                <a:gd name="T82" fmla="*/ 85 w 1159"/>
                <a:gd name="T83" fmla="*/ 960 h 1403"/>
                <a:gd name="T84" fmla="*/ 61 w 1159"/>
                <a:gd name="T85" fmla="*/ 942 h 1403"/>
                <a:gd name="T86" fmla="*/ 36 w 1159"/>
                <a:gd name="T87" fmla="*/ 904 h 1403"/>
                <a:gd name="T88" fmla="*/ 15 w 1159"/>
                <a:gd name="T89" fmla="*/ 841 h 1403"/>
                <a:gd name="T90" fmla="*/ 1 w 1159"/>
                <a:gd name="T91" fmla="*/ 745 h 1403"/>
                <a:gd name="T92" fmla="*/ 4 w 1159"/>
                <a:gd name="T93" fmla="*/ 695 h 1403"/>
                <a:gd name="T94" fmla="*/ 21 w 1159"/>
                <a:gd name="T95" fmla="*/ 663 h 1403"/>
                <a:gd name="T96" fmla="*/ 45 w 1159"/>
                <a:gd name="T97" fmla="*/ 647 h 1403"/>
                <a:gd name="T98" fmla="*/ 71 w 1159"/>
                <a:gd name="T99" fmla="*/ 643 h 1403"/>
                <a:gd name="T100" fmla="*/ 93 w 1159"/>
                <a:gd name="T101" fmla="*/ 643 h 1403"/>
                <a:gd name="T102" fmla="*/ 106 w 1159"/>
                <a:gd name="T103" fmla="*/ 644 h 1403"/>
                <a:gd name="T104" fmla="*/ 105 w 1159"/>
                <a:gd name="T105" fmla="*/ 600 h 1403"/>
                <a:gd name="T106" fmla="*/ 102 w 1159"/>
                <a:gd name="T107" fmla="*/ 539 h 1403"/>
                <a:gd name="T108" fmla="*/ 100 w 1159"/>
                <a:gd name="T109" fmla="*/ 485 h 1403"/>
                <a:gd name="T110" fmla="*/ 103 w 1159"/>
                <a:gd name="T111" fmla="*/ 406 h 1403"/>
                <a:gd name="T112" fmla="*/ 137 w 1159"/>
                <a:gd name="T113" fmla="*/ 287 h 1403"/>
                <a:gd name="T114" fmla="*/ 198 w 1159"/>
                <a:gd name="T115" fmla="*/ 183 h 1403"/>
                <a:gd name="T116" fmla="*/ 282 w 1159"/>
                <a:gd name="T117" fmla="*/ 97 h 1403"/>
                <a:gd name="T118" fmla="*/ 386 w 1159"/>
                <a:gd name="T119" fmla="*/ 36 h 1403"/>
                <a:gd name="T120" fmla="*/ 505 w 1159"/>
                <a:gd name="T121" fmla="*/ 4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9" h="1403">
                  <a:moveTo>
                    <a:pt x="569" y="0"/>
                  </a:moveTo>
                  <a:lnTo>
                    <a:pt x="589" y="0"/>
                  </a:lnTo>
                  <a:lnTo>
                    <a:pt x="653" y="4"/>
                  </a:lnTo>
                  <a:lnTo>
                    <a:pt x="714" y="16"/>
                  </a:lnTo>
                  <a:lnTo>
                    <a:pt x="772" y="36"/>
                  </a:lnTo>
                  <a:lnTo>
                    <a:pt x="827" y="64"/>
                  </a:lnTo>
                  <a:lnTo>
                    <a:pt x="876" y="97"/>
                  </a:lnTo>
                  <a:lnTo>
                    <a:pt x="922" y="137"/>
                  </a:lnTo>
                  <a:lnTo>
                    <a:pt x="962" y="183"/>
                  </a:lnTo>
                  <a:lnTo>
                    <a:pt x="995" y="232"/>
                  </a:lnTo>
                  <a:lnTo>
                    <a:pt x="1023" y="287"/>
                  </a:lnTo>
                  <a:lnTo>
                    <a:pt x="1043" y="345"/>
                  </a:lnTo>
                  <a:lnTo>
                    <a:pt x="1055" y="406"/>
                  </a:lnTo>
                  <a:lnTo>
                    <a:pt x="1060" y="469"/>
                  </a:lnTo>
                  <a:lnTo>
                    <a:pt x="1060" y="485"/>
                  </a:lnTo>
                  <a:lnTo>
                    <a:pt x="1058" y="510"/>
                  </a:lnTo>
                  <a:lnTo>
                    <a:pt x="1056" y="539"/>
                  </a:lnTo>
                  <a:lnTo>
                    <a:pt x="1055" y="569"/>
                  </a:lnTo>
                  <a:lnTo>
                    <a:pt x="1055" y="600"/>
                  </a:lnTo>
                  <a:lnTo>
                    <a:pt x="1053" y="626"/>
                  </a:lnTo>
                  <a:lnTo>
                    <a:pt x="1053" y="644"/>
                  </a:lnTo>
                  <a:lnTo>
                    <a:pt x="1058" y="644"/>
                  </a:lnTo>
                  <a:lnTo>
                    <a:pt x="1066" y="643"/>
                  </a:lnTo>
                  <a:lnTo>
                    <a:pt x="1076" y="643"/>
                  </a:lnTo>
                  <a:lnTo>
                    <a:pt x="1089" y="643"/>
                  </a:lnTo>
                  <a:lnTo>
                    <a:pt x="1101" y="644"/>
                  </a:lnTo>
                  <a:lnTo>
                    <a:pt x="1114" y="647"/>
                  </a:lnTo>
                  <a:lnTo>
                    <a:pt x="1127" y="653"/>
                  </a:lnTo>
                  <a:lnTo>
                    <a:pt x="1139" y="663"/>
                  </a:lnTo>
                  <a:lnTo>
                    <a:pt x="1148" y="676"/>
                  </a:lnTo>
                  <a:lnTo>
                    <a:pt x="1156" y="695"/>
                  </a:lnTo>
                  <a:lnTo>
                    <a:pt x="1159" y="716"/>
                  </a:lnTo>
                  <a:lnTo>
                    <a:pt x="1159" y="745"/>
                  </a:lnTo>
                  <a:lnTo>
                    <a:pt x="1153" y="797"/>
                  </a:lnTo>
                  <a:lnTo>
                    <a:pt x="1144" y="841"/>
                  </a:lnTo>
                  <a:lnTo>
                    <a:pt x="1134" y="876"/>
                  </a:lnTo>
                  <a:lnTo>
                    <a:pt x="1124" y="905"/>
                  </a:lnTo>
                  <a:lnTo>
                    <a:pt x="1111" y="927"/>
                  </a:lnTo>
                  <a:lnTo>
                    <a:pt x="1099" y="942"/>
                  </a:lnTo>
                  <a:lnTo>
                    <a:pt x="1087" y="953"/>
                  </a:lnTo>
                  <a:lnTo>
                    <a:pt x="1075" y="960"/>
                  </a:lnTo>
                  <a:lnTo>
                    <a:pt x="1063" y="963"/>
                  </a:lnTo>
                  <a:lnTo>
                    <a:pt x="1053" y="965"/>
                  </a:lnTo>
                  <a:lnTo>
                    <a:pt x="1044" y="965"/>
                  </a:lnTo>
                  <a:lnTo>
                    <a:pt x="1037" y="963"/>
                  </a:lnTo>
                  <a:lnTo>
                    <a:pt x="1032" y="962"/>
                  </a:lnTo>
                  <a:lnTo>
                    <a:pt x="1030" y="960"/>
                  </a:lnTo>
                  <a:lnTo>
                    <a:pt x="1006" y="1026"/>
                  </a:lnTo>
                  <a:lnTo>
                    <a:pt x="980" y="1086"/>
                  </a:lnTo>
                  <a:lnTo>
                    <a:pt x="953" y="1138"/>
                  </a:lnTo>
                  <a:lnTo>
                    <a:pt x="922" y="1185"/>
                  </a:lnTo>
                  <a:lnTo>
                    <a:pt x="890" y="1226"/>
                  </a:lnTo>
                  <a:lnTo>
                    <a:pt x="858" y="1261"/>
                  </a:lnTo>
                  <a:lnTo>
                    <a:pt x="824" y="1292"/>
                  </a:lnTo>
                  <a:lnTo>
                    <a:pt x="780" y="1325"/>
                  </a:lnTo>
                  <a:lnTo>
                    <a:pt x="739" y="1351"/>
                  </a:lnTo>
                  <a:lnTo>
                    <a:pt x="699" y="1371"/>
                  </a:lnTo>
                  <a:lnTo>
                    <a:pt x="664" y="1385"/>
                  </a:lnTo>
                  <a:lnTo>
                    <a:pt x="633" y="1394"/>
                  </a:lnTo>
                  <a:lnTo>
                    <a:pt x="610" y="1400"/>
                  </a:lnTo>
                  <a:lnTo>
                    <a:pt x="595" y="1402"/>
                  </a:lnTo>
                  <a:lnTo>
                    <a:pt x="589" y="1403"/>
                  </a:lnTo>
                  <a:lnTo>
                    <a:pt x="571" y="1403"/>
                  </a:lnTo>
                  <a:lnTo>
                    <a:pt x="565" y="1402"/>
                  </a:lnTo>
                  <a:lnTo>
                    <a:pt x="549" y="1400"/>
                  </a:lnTo>
                  <a:lnTo>
                    <a:pt x="526" y="1394"/>
                  </a:lnTo>
                  <a:lnTo>
                    <a:pt x="496" y="1385"/>
                  </a:lnTo>
                  <a:lnTo>
                    <a:pt x="461" y="1370"/>
                  </a:lnTo>
                  <a:lnTo>
                    <a:pt x="421" y="1350"/>
                  </a:lnTo>
                  <a:lnTo>
                    <a:pt x="378" y="1324"/>
                  </a:lnTo>
                  <a:lnTo>
                    <a:pt x="334" y="1290"/>
                  </a:lnTo>
                  <a:lnTo>
                    <a:pt x="300" y="1260"/>
                  </a:lnTo>
                  <a:lnTo>
                    <a:pt x="268" y="1225"/>
                  </a:lnTo>
                  <a:lnTo>
                    <a:pt x="238" y="1183"/>
                  </a:lnTo>
                  <a:lnTo>
                    <a:pt x="207" y="1138"/>
                  </a:lnTo>
                  <a:lnTo>
                    <a:pt x="178" y="1086"/>
                  </a:lnTo>
                  <a:lnTo>
                    <a:pt x="152" y="1026"/>
                  </a:lnTo>
                  <a:lnTo>
                    <a:pt x="129" y="960"/>
                  </a:lnTo>
                  <a:lnTo>
                    <a:pt x="128" y="962"/>
                  </a:lnTo>
                  <a:lnTo>
                    <a:pt x="123" y="963"/>
                  </a:lnTo>
                  <a:lnTo>
                    <a:pt x="116" y="965"/>
                  </a:lnTo>
                  <a:lnTo>
                    <a:pt x="106" y="965"/>
                  </a:lnTo>
                  <a:lnTo>
                    <a:pt x="97" y="963"/>
                  </a:lnTo>
                  <a:lnTo>
                    <a:pt x="85" y="960"/>
                  </a:lnTo>
                  <a:lnTo>
                    <a:pt x="73" y="953"/>
                  </a:lnTo>
                  <a:lnTo>
                    <a:pt x="61" y="942"/>
                  </a:lnTo>
                  <a:lnTo>
                    <a:pt x="48" y="927"/>
                  </a:lnTo>
                  <a:lnTo>
                    <a:pt x="36" y="904"/>
                  </a:lnTo>
                  <a:lnTo>
                    <a:pt x="26" y="876"/>
                  </a:lnTo>
                  <a:lnTo>
                    <a:pt x="15" y="841"/>
                  </a:lnTo>
                  <a:lnTo>
                    <a:pt x="7" y="797"/>
                  </a:lnTo>
                  <a:lnTo>
                    <a:pt x="1" y="745"/>
                  </a:lnTo>
                  <a:lnTo>
                    <a:pt x="0" y="716"/>
                  </a:lnTo>
                  <a:lnTo>
                    <a:pt x="4" y="695"/>
                  </a:lnTo>
                  <a:lnTo>
                    <a:pt x="10" y="676"/>
                  </a:lnTo>
                  <a:lnTo>
                    <a:pt x="21" y="663"/>
                  </a:lnTo>
                  <a:lnTo>
                    <a:pt x="32" y="653"/>
                  </a:lnTo>
                  <a:lnTo>
                    <a:pt x="45" y="647"/>
                  </a:lnTo>
                  <a:lnTo>
                    <a:pt x="58" y="644"/>
                  </a:lnTo>
                  <a:lnTo>
                    <a:pt x="71" y="643"/>
                  </a:lnTo>
                  <a:lnTo>
                    <a:pt x="84" y="643"/>
                  </a:lnTo>
                  <a:lnTo>
                    <a:pt x="93" y="643"/>
                  </a:lnTo>
                  <a:lnTo>
                    <a:pt x="102" y="644"/>
                  </a:lnTo>
                  <a:lnTo>
                    <a:pt x="106" y="644"/>
                  </a:lnTo>
                  <a:lnTo>
                    <a:pt x="105" y="626"/>
                  </a:lnTo>
                  <a:lnTo>
                    <a:pt x="105" y="600"/>
                  </a:lnTo>
                  <a:lnTo>
                    <a:pt x="103" y="571"/>
                  </a:lnTo>
                  <a:lnTo>
                    <a:pt x="102" y="539"/>
                  </a:lnTo>
                  <a:lnTo>
                    <a:pt x="100" y="510"/>
                  </a:lnTo>
                  <a:lnTo>
                    <a:pt x="100" y="485"/>
                  </a:lnTo>
                  <a:lnTo>
                    <a:pt x="99" y="469"/>
                  </a:lnTo>
                  <a:lnTo>
                    <a:pt x="103" y="406"/>
                  </a:lnTo>
                  <a:lnTo>
                    <a:pt x="116" y="345"/>
                  </a:lnTo>
                  <a:lnTo>
                    <a:pt x="137" y="287"/>
                  </a:lnTo>
                  <a:lnTo>
                    <a:pt x="163" y="232"/>
                  </a:lnTo>
                  <a:lnTo>
                    <a:pt x="198" y="183"/>
                  </a:lnTo>
                  <a:lnTo>
                    <a:pt x="238" y="137"/>
                  </a:lnTo>
                  <a:lnTo>
                    <a:pt x="282" y="97"/>
                  </a:lnTo>
                  <a:lnTo>
                    <a:pt x="333" y="64"/>
                  </a:lnTo>
                  <a:lnTo>
                    <a:pt x="386" y="36"/>
                  </a:lnTo>
                  <a:lnTo>
                    <a:pt x="444" y="16"/>
                  </a:lnTo>
                  <a:lnTo>
                    <a:pt x="505" y="4"/>
                  </a:lnTo>
                  <a:lnTo>
                    <a:pt x="5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15D71C79-0502-4ECC-9C5A-CE478CA19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534988" y="2446338"/>
              <a:ext cx="2786063" cy="1276350"/>
            </a:xfrm>
            <a:custGeom>
              <a:avLst/>
              <a:gdLst>
                <a:gd name="T0" fmla="*/ 670 w 1755"/>
                <a:gd name="T1" fmla="*/ 40 h 804"/>
                <a:gd name="T2" fmla="*/ 704 w 1755"/>
                <a:gd name="T3" fmla="*/ 144 h 804"/>
                <a:gd name="T4" fmla="*/ 748 w 1755"/>
                <a:gd name="T5" fmla="*/ 278 h 804"/>
                <a:gd name="T6" fmla="*/ 794 w 1755"/>
                <a:gd name="T7" fmla="*/ 410 h 804"/>
                <a:gd name="T8" fmla="*/ 831 w 1755"/>
                <a:gd name="T9" fmla="*/ 514 h 804"/>
                <a:gd name="T10" fmla="*/ 863 w 1755"/>
                <a:gd name="T11" fmla="*/ 153 h 804"/>
                <a:gd name="T12" fmla="*/ 788 w 1755"/>
                <a:gd name="T13" fmla="*/ 5 h 804"/>
                <a:gd name="T14" fmla="*/ 884 w 1755"/>
                <a:gd name="T15" fmla="*/ 52 h 804"/>
                <a:gd name="T16" fmla="*/ 1008 w 1755"/>
                <a:gd name="T17" fmla="*/ 58 h 804"/>
                <a:gd name="T18" fmla="*/ 1116 w 1755"/>
                <a:gd name="T19" fmla="*/ 22 h 804"/>
                <a:gd name="T20" fmla="*/ 1077 w 1755"/>
                <a:gd name="T21" fmla="*/ 139 h 804"/>
                <a:gd name="T22" fmla="*/ 1092 w 1755"/>
                <a:gd name="T23" fmla="*/ 536 h 804"/>
                <a:gd name="T24" fmla="*/ 1123 w 1755"/>
                <a:gd name="T25" fmla="*/ 449 h 804"/>
                <a:gd name="T26" fmla="*/ 1167 w 1755"/>
                <a:gd name="T27" fmla="*/ 323 h 804"/>
                <a:gd name="T28" fmla="*/ 1213 w 1755"/>
                <a:gd name="T29" fmla="*/ 187 h 804"/>
                <a:gd name="T30" fmla="*/ 1251 w 1755"/>
                <a:gd name="T31" fmla="*/ 69 h 804"/>
                <a:gd name="T32" fmla="*/ 1272 w 1755"/>
                <a:gd name="T33" fmla="*/ 0 h 804"/>
                <a:gd name="T34" fmla="*/ 1530 w 1755"/>
                <a:gd name="T35" fmla="*/ 98 h 804"/>
                <a:gd name="T36" fmla="*/ 1578 w 1755"/>
                <a:gd name="T37" fmla="*/ 118 h 804"/>
                <a:gd name="T38" fmla="*/ 1654 w 1755"/>
                <a:gd name="T39" fmla="*/ 149 h 804"/>
                <a:gd name="T40" fmla="*/ 1726 w 1755"/>
                <a:gd name="T41" fmla="*/ 179 h 804"/>
                <a:gd name="T42" fmla="*/ 1749 w 1755"/>
                <a:gd name="T43" fmla="*/ 190 h 804"/>
                <a:gd name="T44" fmla="*/ 1721 w 1755"/>
                <a:gd name="T45" fmla="*/ 207 h 804"/>
                <a:gd name="T46" fmla="*/ 1616 w 1755"/>
                <a:gd name="T47" fmla="*/ 251 h 804"/>
                <a:gd name="T48" fmla="*/ 1553 w 1755"/>
                <a:gd name="T49" fmla="*/ 280 h 804"/>
                <a:gd name="T50" fmla="*/ 1527 w 1755"/>
                <a:gd name="T51" fmla="*/ 294 h 804"/>
                <a:gd name="T52" fmla="*/ 1521 w 1755"/>
                <a:gd name="T53" fmla="*/ 297 h 804"/>
                <a:gd name="T54" fmla="*/ 1481 w 1755"/>
                <a:gd name="T55" fmla="*/ 332 h 804"/>
                <a:gd name="T56" fmla="*/ 1417 w 1755"/>
                <a:gd name="T57" fmla="*/ 405 h 804"/>
                <a:gd name="T58" fmla="*/ 1397 w 1755"/>
                <a:gd name="T59" fmla="*/ 443 h 804"/>
                <a:gd name="T60" fmla="*/ 1381 w 1755"/>
                <a:gd name="T61" fmla="*/ 495 h 804"/>
                <a:gd name="T62" fmla="*/ 1332 w 1755"/>
                <a:gd name="T63" fmla="*/ 643 h 804"/>
                <a:gd name="T64" fmla="*/ 1284 w 1755"/>
                <a:gd name="T65" fmla="*/ 804 h 804"/>
                <a:gd name="T66" fmla="*/ 89 w 1755"/>
                <a:gd name="T67" fmla="*/ 787 h 804"/>
                <a:gd name="T68" fmla="*/ 17 w 1755"/>
                <a:gd name="T69" fmla="*/ 715 h 804"/>
                <a:gd name="T70" fmla="*/ 0 w 1755"/>
                <a:gd name="T71" fmla="*/ 633 h 804"/>
                <a:gd name="T72" fmla="*/ 17 w 1755"/>
                <a:gd name="T73" fmla="*/ 561 h 804"/>
                <a:gd name="T74" fmla="*/ 53 w 1755"/>
                <a:gd name="T75" fmla="*/ 440 h 804"/>
                <a:gd name="T76" fmla="*/ 90 w 1755"/>
                <a:gd name="T77" fmla="*/ 327 h 804"/>
                <a:gd name="T78" fmla="*/ 110 w 1755"/>
                <a:gd name="T79" fmla="*/ 265 h 804"/>
                <a:gd name="T80" fmla="*/ 148 w 1755"/>
                <a:gd name="T81" fmla="*/ 214 h 804"/>
                <a:gd name="T82" fmla="*/ 179 w 1755"/>
                <a:gd name="T83" fmla="*/ 193 h 804"/>
                <a:gd name="T84" fmla="*/ 189 w 1755"/>
                <a:gd name="T85" fmla="*/ 188 h 804"/>
                <a:gd name="T86" fmla="*/ 252 w 1755"/>
                <a:gd name="T87" fmla="*/ 161 h 804"/>
                <a:gd name="T88" fmla="*/ 330 w 1755"/>
                <a:gd name="T89" fmla="*/ 127 h 804"/>
                <a:gd name="T90" fmla="*/ 391 w 1755"/>
                <a:gd name="T91" fmla="*/ 103 h 804"/>
                <a:gd name="T92" fmla="*/ 489 w 1755"/>
                <a:gd name="T93" fmla="*/ 63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55" h="804">
                  <a:moveTo>
                    <a:pt x="660" y="0"/>
                  </a:moveTo>
                  <a:lnTo>
                    <a:pt x="663" y="16"/>
                  </a:lnTo>
                  <a:lnTo>
                    <a:pt x="670" y="40"/>
                  </a:lnTo>
                  <a:lnTo>
                    <a:pt x="680" y="69"/>
                  </a:lnTo>
                  <a:lnTo>
                    <a:pt x="692" y="106"/>
                  </a:lnTo>
                  <a:lnTo>
                    <a:pt x="704" y="144"/>
                  </a:lnTo>
                  <a:lnTo>
                    <a:pt x="719" y="187"/>
                  </a:lnTo>
                  <a:lnTo>
                    <a:pt x="733" y="233"/>
                  </a:lnTo>
                  <a:lnTo>
                    <a:pt x="748" y="278"/>
                  </a:lnTo>
                  <a:lnTo>
                    <a:pt x="765" y="323"/>
                  </a:lnTo>
                  <a:lnTo>
                    <a:pt x="780" y="368"/>
                  </a:lnTo>
                  <a:lnTo>
                    <a:pt x="794" y="410"/>
                  </a:lnTo>
                  <a:lnTo>
                    <a:pt x="808" y="449"/>
                  </a:lnTo>
                  <a:lnTo>
                    <a:pt x="820" y="485"/>
                  </a:lnTo>
                  <a:lnTo>
                    <a:pt x="831" y="514"/>
                  </a:lnTo>
                  <a:lnTo>
                    <a:pt x="838" y="536"/>
                  </a:lnTo>
                  <a:lnTo>
                    <a:pt x="845" y="552"/>
                  </a:lnTo>
                  <a:lnTo>
                    <a:pt x="863" y="153"/>
                  </a:lnTo>
                  <a:lnTo>
                    <a:pt x="855" y="139"/>
                  </a:lnTo>
                  <a:lnTo>
                    <a:pt x="848" y="124"/>
                  </a:lnTo>
                  <a:lnTo>
                    <a:pt x="788" y="5"/>
                  </a:lnTo>
                  <a:lnTo>
                    <a:pt x="816" y="25"/>
                  </a:lnTo>
                  <a:lnTo>
                    <a:pt x="849" y="40"/>
                  </a:lnTo>
                  <a:lnTo>
                    <a:pt x="884" y="52"/>
                  </a:lnTo>
                  <a:lnTo>
                    <a:pt x="924" y="58"/>
                  </a:lnTo>
                  <a:lnTo>
                    <a:pt x="965" y="61"/>
                  </a:lnTo>
                  <a:lnTo>
                    <a:pt x="1008" y="58"/>
                  </a:lnTo>
                  <a:lnTo>
                    <a:pt x="1048" y="51"/>
                  </a:lnTo>
                  <a:lnTo>
                    <a:pt x="1084" y="39"/>
                  </a:lnTo>
                  <a:lnTo>
                    <a:pt x="1116" y="22"/>
                  </a:lnTo>
                  <a:lnTo>
                    <a:pt x="1145" y="2"/>
                  </a:lnTo>
                  <a:lnTo>
                    <a:pt x="1083" y="124"/>
                  </a:lnTo>
                  <a:lnTo>
                    <a:pt x="1077" y="139"/>
                  </a:lnTo>
                  <a:lnTo>
                    <a:pt x="1068" y="153"/>
                  </a:lnTo>
                  <a:lnTo>
                    <a:pt x="1087" y="552"/>
                  </a:lnTo>
                  <a:lnTo>
                    <a:pt x="1092" y="536"/>
                  </a:lnTo>
                  <a:lnTo>
                    <a:pt x="1101" y="514"/>
                  </a:lnTo>
                  <a:lnTo>
                    <a:pt x="1110" y="483"/>
                  </a:lnTo>
                  <a:lnTo>
                    <a:pt x="1123" y="449"/>
                  </a:lnTo>
                  <a:lnTo>
                    <a:pt x="1136" y="410"/>
                  </a:lnTo>
                  <a:lnTo>
                    <a:pt x="1152" y="367"/>
                  </a:lnTo>
                  <a:lnTo>
                    <a:pt x="1167" y="323"/>
                  </a:lnTo>
                  <a:lnTo>
                    <a:pt x="1182" y="277"/>
                  </a:lnTo>
                  <a:lnTo>
                    <a:pt x="1197" y="233"/>
                  </a:lnTo>
                  <a:lnTo>
                    <a:pt x="1213" y="187"/>
                  </a:lnTo>
                  <a:lnTo>
                    <a:pt x="1226" y="144"/>
                  </a:lnTo>
                  <a:lnTo>
                    <a:pt x="1240" y="106"/>
                  </a:lnTo>
                  <a:lnTo>
                    <a:pt x="1251" y="69"/>
                  </a:lnTo>
                  <a:lnTo>
                    <a:pt x="1262" y="40"/>
                  </a:lnTo>
                  <a:lnTo>
                    <a:pt x="1268" y="16"/>
                  </a:lnTo>
                  <a:lnTo>
                    <a:pt x="1272" y="0"/>
                  </a:lnTo>
                  <a:lnTo>
                    <a:pt x="1401" y="46"/>
                  </a:lnTo>
                  <a:lnTo>
                    <a:pt x="1526" y="97"/>
                  </a:lnTo>
                  <a:lnTo>
                    <a:pt x="1530" y="98"/>
                  </a:lnTo>
                  <a:lnTo>
                    <a:pt x="1541" y="103"/>
                  </a:lnTo>
                  <a:lnTo>
                    <a:pt x="1556" y="109"/>
                  </a:lnTo>
                  <a:lnTo>
                    <a:pt x="1578" y="118"/>
                  </a:lnTo>
                  <a:lnTo>
                    <a:pt x="1602" y="127"/>
                  </a:lnTo>
                  <a:lnTo>
                    <a:pt x="1628" y="138"/>
                  </a:lnTo>
                  <a:lnTo>
                    <a:pt x="1654" y="149"/>
                  </a:lnTo>
                  <a:lnTo>
                    <a:pt x="1680" y="161"/>
                  </a:lnTo>
                  <a:lnTo>
                    <a:pt x="1704" y="170"/>
                  </a:lnTo>
                  <a:lnTo>
                    <a:pt x="1726" y="179"/>
                  </a:lnTo>
                  <a:lnTo>
                    <a:pt x="1743" y="188"/>
                  </a:lnTo>
                  <a:lnTo>
                    <a:pt x="1746" y="188"/>
                  </a:lnTo>
                  <a:lnTo>
                    <a:pt x="1749" y="190"/>
                  </a:lnTo>
                  <a:lnTo>
                    <a:pt x="1752" y="191"/>
                  </a:lnTo>
                  <a:lnTo>
                    <a:pt x="1755" y="193"/>
                  </a:lnTo>
                  <a:lnTo>
                    <a:pt x="1721" y="207"/>
                  </a:lnTo>
                  <a:lnTo>
                    <a:pt x="1686" y="222"/>
                  </a:lnTo>
                  <a:lnTo>
                    <a:pt x="1651" y="237"/>
                  </a:lnTo>
                  <a:lnTo>
                    <a:pt x="1616" y="251"/>
                  </a:lnTo>
                  <a:lnTo>
                    <a:pt x="1585" y="265"/>
                  </a:lnTo>
                  <a:lnTo>
                    <a:pt x="1561" y="275"/>
                  </a:lnTo>
                  <a:lnTo>
                    <a:pt x="1553" y="280"/>
                  </a:lnTo>
                  <a:lnTo>
                    <a:pt x="1541" y="286"/>
                  </a:lnTo>
                  <a:lnTo>
                    <a:pt x="1529" y="294"/>
                  </a:lnTo>
                  <a:lnTo>
                    <a:pt x="1527" y="294"/>
                  </a:lnTo>
                  <a:lnTo>
                    <a:pt x="1526" y="295"/>
                  </a:lnTo>
                  <a:lnTo>
                    <a:pt x="1524" y="295"/>
                  </a:lnTo>
                  <a:lnTo>
                    <a:pt x="1521" y="297"/>
                  </a:lnTo>
                  <a:lnTo>
                    <a:pt x="1507" y="307"/>
                  </a:lnTo>
                  <a:lnTo>
                    <a:pt x="1494" y="321"/>
                  </a:lnTo>
                  <a:lnTo>
                    <a:pt x="1481" y="332"/>
                  </a:lnTo>
                  <a:lnTo>
                    <a:pt x="1472" y="339"/>
                  </a:lnTo>
                  <a:lnTo>
                    <a:pt x="1442" y="373"/>
                  </a:lnTo>
                  <a:lnTo>
                    <a:pt x="1417" y="405"/>
                  </a:lnTo>
                  <a:lnTo>
                    <a:pt x="1401" y="436"/>
                  </a:lnTo>
                  <a:lnTo>
                    <a:pt x="1399" y="439"/>
                  </a:lnTo>
                  <a:lnTo>
                    <a:pt x="1397" y="443"/>
                  </a:lnTo>
                  <a:lnTo>
                    <a:pt x="1391" y="457"/>
                  </a:lnTo>
                  <a:lnTo>
                    <a:pt x="1385" y="475"/>
                  </a:lnTo>
                  <a:lnTo>
                    <a:pt x="1381" y="495"/>
                  </a:lnTo>
                  <a:lnTo>
                    <a:pt x="1365" y="540"/>
                  </a:lnTo>
                  <a:lnTo>
                    <a:pt x="1350" y="590"/>
                  </a:lnTo>
                  <a:lnTo>
                    <a:pt x="1332" y="643"/>
                  </a:lnTo>
                  <a:lnTo>
                    <a:pt x="1315" y="698"/>
                  </a:lnTo>
                  <a:lnTo>
                    <a:pt x="1298" y="753"/>
                  </a:lnTo>
                  <a:lnTo>
                    <a:pt x="1284" y="804"/>
                  </a:lnTo>
                  <a:lnTo>
                    <a:pt x="159" y="804"/>
                  </a:lnTo>
                  <a:lnTo>
                    <a:pt x="122" y="799"/>
                  </a:lnTo>
                  <a:lnTo>
                    <a:pt x="89" y="787"/>
                  </a:lnTo>
                  <a:lnTo>
                    <a:pt x="60" y="769"/>
                  </a:lnTo>
                  <a:lnTo>
                    <a:pt x="35" y="744"/>
                  </a:lnTo>
                  <a:lnTo>
                    <a:pt x="17" y="715"/>
                  </a:lnTo>
                  <a:lnTo>
                    <a:pt x="5" y="682"/>
                  </a:lnTo>
                  <a:lnTo>
                    <a:pt x="0" y="645"/>
                  </a:lnTo>
                  <a:lnTo>
                    <a:pt x="0" y="633"/>
                  </a:lnTo>
                  <a:lnTo>
                    <a:pt x="2" y="620"/>
                  </a:lnTo>
                  <a:lnTo>
                    <a:pt x="8" y="595"/>
                  </a:lnTo>
                  <a:lnTo>
                    <a:pt x="17" y="561"/>
                  </a:lnTo>
                  <a:lnTo>
                    <a:pt x="29" y="523"/>
                  </a:lnTo>
                  <a:lnTo>
                    <a:pt x="41" y="483"/>
                  </a:lnTo>
                  <a:lnTo>
                    <a:pt x="53" y="440"/>
                  </a:lnTo>
                  <a:lnTo>
                    <a:pt x="67" y="401"/>
                  </a:lnTo>
                  <a:lnTo>
                    <a:pt x="79" y="361"/>
                  </a:lnTo>
                  <a:lnTo>
                    <a:pt x="90" y="327"/>
                  </a:lnTo>
                  <a:lnTo>
                    <a:pt x="99" y="298"/>
                  </a:lnTo>
                  <a:lnTo>
                    <a:pt x="104" y="281"/>
                  </a:lnTo>
                  <a:lnTo>
                    <a:pt x="110" y="265"/>
                  </a:lnTo>
                  <a:lnTo>
                    <a:pt x="110" y="265"/>
                  </a:lnTo>
                  <a:lnTo>
                    <a:pt x="127" y="237"/>
                  </a:lnTo>
                  <a:lnTo>
                    <a:pt x="148" y="214"/>
                  </a:lnTo>
                  <a:lnTo>
                    <a:pt x="174" y="196"/>
                  </a:lnTo>
                  <a:lnTo>
                    <a:pt x="176" y="194"/>
                  </a:lnTo>
                  <a:lnTo>
                    <a:pt x="179" y="193"/>
                  </a:lnTo>
                  <a:lnTo>
                    <a:pt x="183" y="190"/>
                  </a:lnTo>
                  <a:lnTo>
                    <a:pt x="186" y="188"/>
                  </a:lnTo>
                  <a:lnTo>
                    <a:pt x="189" y="188"/>
                  </a:lnTo>
                  <a:lnTo>
                    <a:pt x="206" y="179"/>
                  </a:lnTo>
                  <a:lnTo>
                    <a:pt x="228" y="170"/>
                  </a:lnTo>
                  <a:lnTo>
                    <a:pt x="252" y="161"/>
                  </a:lnTo>
                  <a:lnTo>
                    <a:pt x="278" y="149"/>
                  </a:lnTo>
                  <a:lnTo>
                    <a:pt x="304" y="138"/>
                  </a:lnTo>
                  <a:lnTo>
                    <a:pt x="330" y="127"/>
                  </a:lnTo>
                  <a:lnTo>
                    <a:pt x="354" y="118"/>
                  </a:lnTo>
                  <a:lnTo>
                    <a:pt x="374" y="109"/>
                  </a:lnTo>
                  <a:lnTo>
                    <a:pt x="391" y="103"/>
                  </a:lnTo>
                  <a:lnTo>
                    <a:pt x="402" y="98"/>
                  </a:lnTo>
                  <a:lnTo>
                    <a:pt x="406" y="97"/>
                  </a:lnTo>
                  <a:lnTo>
                    <a:pt x="489" y="63"/>
                  </a:lnTo>
                  <a:lnTo>
                    <a:pt x="573" y="31"/>
                  </a:lnTo>
                  <a:lnTo>
                    <a:pt x="6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F98C119E-3DDA-4DC2-9502-6DB1C6336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62" y="385763"/>
              <a:ext cx="1601788" cy="1943100"/>
            </a:xfrm>
            <a:custGeom>
              <a:avLst/>
              <a:gdLst>
                <a:gd name="T0" fmla="*/ 514 w 1009"/>
                <a:gd name="T1" fmla="*/ 0 h 1224"/>
                <a:gd name="T2" fmla="*/ 632 w 1009"/>
                <a:gd name="T3" fmla="*/ 17 h 1224"/>
                <a:gd name="T4" fmla="*/ 737 w 1009"/>
                <a:gd name="T5" fmla="*/ 66 h 1224"/>
                <a:gd name="T6" fmla="*/ 823 w 1009"/>
                <a:gd name="T7" fmla="*/ 141 h 1224"/>
                <a:gd name="T8" fmla="*/ 886 w 1009"/>
                <a:gd name="T9" fmla="*/ 237 h 1224"/>
                <a:gd name="T10" fmla="*/ 919 w 1009"/>
                <a:gd name="T11" fmla="*/ 350 h 1224"/>
                <a:gd name="T12" fmla="*/ 924 w 1009"/>
                <a:gd name="T13" fmla="*/ 423 h 1224"/>
                <a:gd name="T14" fmla="*/ 921 w 1009"/>
                <a:gd name="T15" fmla="*/ 470 h 1224"/>
                <a:gd name="T16" fmla="*/ 919 w 1009"/>
                <a:gd name="T17" fmla="*/ 524 h 1224"/>
                <a:gd name="T18" fmla="*/ 918 w 1009"/>
                <a:gd name="T19" fmla="*/ 562 h 1224"/>
                <a:gd name="T20" fmla="*/ 930 w 1009"/>
                <a:gd name="T21" fmla="*/ 561 h 1224"/>
                <a:gd name="T22" fmla="*/ 953 w 1009"/>
                <a:gd name="T23" fmla="*/ 561 h 1224"/>
                <a:gd name="T24" fmla="*/ 977 w 1009"/>
                <a:gd name="T25" fmla="*/ 568 h 1224"/>
                <a:gd name="T26" fmla="*/ 999 w 1009"/>
                <a:gd name="T27" fmla="*/ 587 h 1224"/>
                <a:gd name="T28" fmla="*/ 1009 w 1009"/>
                <a:gd name="T29" fmla="*/ 623 h 1224"/>
                <a:gd name="T30" fmla="*/ 1005 w 1009"/>
                <a:gd name="T31" fmla="*/ 697 h 1224"/>
                <a:gd name="T32" fmla="*/ 988 w 1009"/>
                <a:gd name="T33" fmla="*/ 765 h 1224"/>
                <a:gd name="T34" fmla="*/ 968 w 1009"/>
                <a:gd name="T35" fmla="*/ 808 h 1224"/>
                <a:gd name="T36" fmla="*/ 947 w 1009"/>
                <a:gd name="T37" fmla="*/ 831 h 1224"/>
                <a:gd name="T38" fmla="*/ 925 w 1009"/>
                <a:gd name="T39" fmla="*/ 840 h 1224"/>
                <a:gd name="T40" fmla="*/ 908 w 1009"/>
                <a:gd name="T41" fmla="*/ 840 h 1224"/>
                <a:gd name="T42" fmla="*/ 899 w 1009"/>
                <a:gd name="T43" fmla="*/ 839 h 1224"/>
                <a:gd name="T44" fmla="*/ 876 w 1009"/>
                <a:gd name="T45" fmla="*/ 895 h 1224"/>
                <a:gd name="T46" fmla="*/ 829 w 1009"/>
                <a:gd name="T47" fmla="*/ 993 h 1224"/>
                <a:gd name="T48" fmla="*/ 774 w 1009"/>
                <a:gd name="T49" fmla="*/ 1069 h 1224"/>
                <a:gd name="T50" fmla="*/ 718 w 1009"/>
                <a:gd name="T51" fmla="*/ 1126 h 1224"/>
                <a:gd name="T52" fmla="*/ 643 w 1009"/>
                <a:gd name="T53" fmla="*/ 1178 h 1224"/>
                <a:gd name="T54" fmla="*/ 577 w 1009"/>
                <a:gd name="T55" fmla="*/ 1207 h 1224"/>
                <a:gd name="T56" fmla="*/ 531 w 1009"/>
                <a:gd name="T57" fmla="*/ 1220 h 1224"/>
                <a:gd name="T58" fmla="*/ 513 w 1009"/>
                <a:gd name="T59" fmla="*/ 1224 h 1224"/>
                <a:gd name="T60" fmla="*/ 491 w 1009"/>
                <a:gd name="T61" fmla="*/ 1224 h 1224"/>
                <a:gd name="T62" fmla="*/ 458 w 1009"/>
                <a:gd name="T63" fmla="*/ 1216 h 1224"/>
                <a:gd name="T64" fmla="*/ 400 w 1009"/>
                <a:gd name="T65" fmla="*/ 1196 h 1224"/>
                <a:gd name="T66" fmla="*/ 328 w 1009"/>
                <a:gd name="T67" fmla="*/ 1155 h 1224"/>
                <a:gd name="T68" fmla="*/ 261 w 1009"/>
                <a:gd name="T69" fmla="*/ 1098 h 1224"/>
                <a:gd name="T70" fmla="*/ 206 w 1009"/>
                <a:gd name="T71" fmla="*/ 1033 h 1224"/>
                <a:gd name="T72" fmla="*/ 155 w 1009"/>
                <a:gd name="T73" fmla="*/ 947 h 1224"/>
                <a:gd name="T74" fmla="*/ 113 w 1009"/>
                <a:gd name="T75" fmla="*/ 839 h 1224"/>
                <a:gd name="T76" fmla="*/ 107 w 1009"/>
                <a:gd name="T77" fmla="*/ 840 h 1224"/>
                <a:gd name="T78" fmla="*/ 93 w 1009"/>
                <a:gd name="T79" fmla="*/ 842 h 1224"/>
                <a:gd name="T80" fmla="*/ 73 w 1009"/>
                <a:gd name="T81" fmla="*/ 839 h 1224"/>
                <a:gd name="T82" fmla="*/ 52 w 1009"/>
                <a:gd name="T83" fmla="*/ 822 h 1224"/>
                <a:gd name="T84" fmla="*/ 32 w 1009"/>
                <a:gd name="T85" fmla="*/ 790 h 1224"/>
                <a:gd name="T86" fmla="*/ 13 w 1009"/>
                <a:gd name="T87" fmla="*/ 735 h 1224"/>
                <a:gd name="T88" fmla="*/ 1 w 1009"/>
                <a:gd name="T89" fmla="*/ 651 h 1224"/>
                <a:gd name="T90" fmla="*/ 4 w 1009"/>
                <a:gd name="T91" fmla="*/ 602 h 1224"/>
                <a:gd name="T92" fmla="*/ 21 w 1009"/>
                <a:gd name="T93" fmla="*/ 576 h 1224"/>
                <a:gd name="T94" fmla="*/ 46 w 1009"/>
                <a:gd name="T95" fmla="*/ 564 h 1224"/>
                <a:gd name="T96" fmla="*/ 70 w 1009"/>
                <a:gd name="T97" fmla="*/ 561 h 1224"/>
                <a:gd name="T98" fmla="*/ 88 w 1009"/>
                <a:gd name="T99" fmla="*/ 562 h 1224"/>
                <a:gd name="T100" fmla="*/ 91 w 1009"/>
                <a:gd name="T101" fmla="*/ 545 h 1224"/>
                <a:gd name="T102" fmla="*/ 90 w 1009"/>
                <a:gd name="T103" fmla="*/ 498 h 1224"/>
                <a:gd name="T104" fmla="*/ 88 w 1009"/>
                <a:gd name="T105" fmla="*/ 445 h 1224"/>
                <a:gd name="T106" fmla="*/ 87 w 1009"/>
                <a:gd name="T107" fmla="*/ 409 h 1224"/>
                <a:gd name="T108" fmla="*/ 104 w 1009"/>
                <a:gd name="T109" fmla="*/ 292 h 1224"/>
                <a:gd name="T110" fmla="*/ 152 w 1009"/>
                <a:gd name="T111" fmla="*/ 186 h 1224"/>
                <a:gd name="T112" fmla="*/ 227 w 1009"/>
                <a:gd name="T113" fmla="*/ 101 h 1224"/>
                <a:gd name="T114" fmla="*/ 323 w 1009"/>
                <a:gd name="T115" fmla="*/ 38 h 1224"/>
                <a:gd name="T116" fmla="*/ 435 w 1009"/>
                <a:gd name="T117" fmla="*/ 5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9" h="1224">
                  <a:moveTo>
                    <a:pt x="496" y="0"/>
                  </a:moveTo>
                  <a:lnTo>
                    <a:pt x="514" y="0"/>
                  </a:lnTo>
                  <a:lnTo>
                    <a:pt x="574" y="5"/>
                  </a:lnTo>
                  <a:lnTo>
                    <a:pt x="632" y="17"/>
                  </a:lnTo>
                  <a:lnTo>
                    <a:pt x="687" y="38"/>
                  </a:lnTo>
                  <a:lnTo>
                    <a:pt x="737" y="66"/>
                  </a:lnTo>
                  <a:lnTo>
                    <a:pt x="783" y="101"/>
                  </a:lnTo>
                  <a:lnTo>
                    <a:pt x="823" y="141"/>
                  </a:lnTo>
                  <a:lnTo>
                    <a:pt x="858" y="186"/>
                  </a:lnTo>
                  <a:lnTo>
                    <a:pt x="886" y="237"/>
                  </a:lnTo>
                  <a:lnTo>
                    <a:pt x="907" y="292"/>
                  </a:lnTo>
                  <a:lnTo>
                    <a:pt x="919" y="350"/>
                  </a:lnTo>
                  <a:lnTo>
                    <a:pt x="924" y="409"/>
                  </a:lnTo>
                  <a:lnTo>
                    <a:pt x="924" y="423"/>
                  </a:lnTo>
                  <a:lnTo>
                    <a:pt x="922" y="445"/>
                  </a:lnTo>
                  <a:lnTo>
                    <a:pt x="921" y="470"/>
                  </a:lnTo>
                  <a:lnTo>
                    <a:pt x="921" y="498"/>
                  </a:lnTo>
                  <a:lnTo>
                    <a:pt x="919" y="524"/>
                  </a:lnTo>
                  <a:lnTo>
                    <a:pt x="918" y="545"/>
                  </a:lnTo>
                  <a:lnTo>
                    <a:pt x="918" y="562"/>
                  </a:lnTo>
                  <a:lnTo>
                    <a:pt x="922" y="562"/>
                  </a:lnTo>
                  <a:lnTo>
                    <a:pt x="930" y="561"/>
                  </a:lnTo>
                  <a:lnTo>
                    <a:pt x="941" y="561"/>
                  </a:lnTo>
                  <a:lnTo>
                    <a:pt x="953" y="561"/>
                  </a:lnTo>
                  <a:lnTo>
                    <a:pt x="965" y="564"/>
                  </a:lnTo>
                  <a:lnTo>
                    <a:pt x="977" y="568"/>
                  </a:lnTo>
                  <a:lnTo>
                    <a:pt x="988" y="576"/>
                  </a:lnTo>
                  <a:lnTo>
                    <a:pt x="999" y="587"/>
                  </a:lnTo>
                  <a:lnTo>
                    <a:pt x="1006" y="602"/>
                  </a:lnTo>
                  <a:lnTo>
                    <a:pt x="1009" y="623"/>
                  </a:lnTo>
                  <a:lnTo>
                    <a:pt x="1009" y="651"/>
                  </a:lnTo>
                  <a:lnTo>
                    <a:pt x="1005" y="697"/>
                  </a:lnTo>
                  <a:lnTo>
                    <a:pt x="997" y="735"/>
                  </a:lnTo>
                  <a:lnTo>
                    <a:pt x="988" y="765"/>
                  </a:lnTo>
                  <a:lnTo>
                    <a:pt x="979" y="790"/>
                  </a:lnTo>
                  <a:lnTo>
                    <a:pt x="968" y="808"/>
                  </a:lnTo>
                  <a:lnTo>
                    <a:pt x="957" y="822"/>
                  </a:lnTo>
                  <a:lnTo>
                    <a:pt x="947" y="831"/>
                  </a:lnTo>
                  <a:lnTo>
                    <a:pt x="936" y="837"/>
                  </a:lnTo>
                  <a:lnTo>
                    <a:pt x="925" y="840"/>
                  </a:lnTo>
                  <a:lnTo>
                    <a:pt x="916" y="842"/>
                  </a:lnTo>
                  <a:lnTo>
                    <a:pt x="908" y="840"/>
                  </a:lnTo>
                  <a:lnTo>
                    <a:pt x="902" y="840"/>
                  </a:lnTo>
                  <a:lnTo>
                    <a:pt x="899" y="839"/>
                  </a:lnTo>
                  <a:lnTo>
                    <a:pt x="896" y="837"/>
                  </a:lnTo>
                  <a:lnTo>
                    <a:pt x="876" y="895"/>
                  </a:lnTo>
                  <a:lnTo>
                    <a:pt x="853" y="947"/>
                  </a:lnTo>
                  <a:lnTo>
                    <a:pt x="829" y="993"/>
                  </a:lnTo>
                  <a:lnTo>
                    <a:pt x="803" y="1033"/>
                  </a:lnTo>
                  <a:lnTo>
                    <a:pt x="774" y="1069"/>
                  </a:lnTo>
                  <a:lnTo>
                    <a:pt x="747" y="1100"/>
                  </a:lnTo>
                  <a:lnTo>
                    <a:pt x="718" y="1126"/>
                  </a:lnTo>
                  <a:lnTo>
                    <a:pt x="679" y="1155"/>
                  </a:lnTo>
                  <a:lnTo>
                    <a:pt x="643" y="1178"/>
                  </a:lnTo>
                  <a:lnTo>
                    <a:pt x="608" y="1196"/>
                  </a:lnTo>
                  <a:lnTo>
                    <a:pt x="577" y="1207"/>
                  </a:lnTo>
                  <a:lnTo>
                    <a:pt x="551" y="1216"/>
                  </a:lnTo>
                  <a:lnTo>
                    <a:pt x="531" y="1220"/>
                  </a:lnTo>
                  <a:lnTo>
                    <a:pt x="517" y="1224"/>
                  </a:lnTo>
                  <a:lnTo>
                    <a:pt x="513" y="1224"/>
                  </a:lnTo>
                  <a:lnTo>
                    <a:pt x="496" y="1224"/>
                  </a:lnTo>
                  <a:lnTo>
                    <a:pt x="491" y="1224"/>
                  </a:lnTo>
                  <a:lnTo>
                    <a:pt x="478" y="1220"/>
                  </a:lnTo>
                  <a:lnTo>
                    <a:pt x="458" y="1216"/>
                  </a:lnTo>
                  <a:lnTo>
                    <a:pt x="432" y="1207"/>
                  </a:lnTo>
                  <a:lnTo>
                    <a:pt x="400" y="1196"/>
                  </a:lnTo>
                  <a:lnTo>
                    <a:pt x="366" y="1178"/>
                  </a:lnTo>
                  <a:lnTo>
                    <a:pt x="328" y="1155"/>
                  </a:lnTo>
                  <a:lnTo>
                    <a:pt x="290" y="1126"/>
                  </a:lnTo>
                  <a:lnTo>
                    <a:pt x="261" y="1098"/>
                  </a:lnTo>
                  <a:lnTo>
                    <a:pt x="233" y="1068"/>
                  </a:lnTo>
                  <a:lnTo>
                    <a:pt x="206" y="1033"/>
                  </a:lnTo>
                  <a:lnTo>
                    <a:pt x="180" y="993"/>
                  </a:lnTo>
                  <a:lnTo>
                    <a:pt x="155" y="947"/>
                  </a:lnTo>
                  <a:lnTo>
                    <a:pt x="133" y="895"/>
                  </a:lnTo>
                  <a:lnTo>
                    <a:pt x="113" y="839"/>
                  </a:lnTo>
                  <a:lnTo>
                    <a:pt x="110" y="839"/>
                  </a:lnTo>
                  <a:lnTo>
                    <a:pt x="107" y="840"/>
                  </a:lnTo>
                  <a:lnTo>
                    <a:pt x="101" y="842"/>
                  </a:lnTo>
                  <a:lnTo>
                    <a:pt x="93" y="842"/>
                  </a:lnTo>
                  <a:lnTo>
                    <a:pt x="84" y="842"/>
                  </a:lnTo>
                  <a:lnTo>
                    <a:pt x="73" y="839"/>
                  </a:lnTo>
                  <a:lnTo>
                    <a:pt x="62" y="832"/>
                  </a:lnTo>
                  <a:lnTo>
                    <a:pt x="52" y="822"/>
                  </a:lnTo>
                  <a:lnTo>
                    <a:pt x="41" y="808"/>
                  </a:lnTo>
                  <a:lnTo>
                    <a:pt x="32" y="790"/>
                  </a:lnTo>
                  <a:lnTo>
                    <a:pt x="21" y="765"/>
                  </a:lnTo>
                  <a:lnTo>
                    <a:pt x="13" y="735"/>
                  </a:lnTo>
                  <a:lnTo>
                    <a:pt x="6" y="697"/>
                  </a:lnTo>
                  <a:lnTo>
                    <a:pt x="1" y="651"/>
                  </a:lnTo>
                  <a:lnTo>
                    <a:pt x="0" y="623"/>
                  </a:lnTo>
                  <a:lnTo>
                    <a:pt x="4" y="602"/>
                  </a:lnTo>
                  <a:lnTo>
                    <a:pt x="12" y="587"/>
                  </a:lnTo>
                  <a:lnTo>
                    <a:pt x="21" y="576"/>
                  </a:lnTo>
                  <a:lnTo>
                    <a:pt x="33" y="568"/>
                  </a:lnTo>
                  <a:lnTo>
                    <a:pt x="46" y="564"/>
                  </a:lnTo>
                  <a:lnTo>
                    <a:pt x="58" y="561"/>
                  </a:lnTo>
                  <a:lnTo>
                    <a:pt x="70" y="561"/>
                  </a:lnTo>
                  <a:lnTo>
                    <a:pt x="79" y="561"/>
                  </a:lnTo>
                  <a:lnTo>
                    <a:pt x="88" y="562"/>
                  </a:lnTo>
                  <a:lnTo>
                    <a:pt x="93" y="562"/>
                  </a:lnTo>
                  <a:lnTo>
                    <a:pt x="91" y="545"/>
                  </a:lnTo>
                  <a:lnTo>
                    <a:pt x="91" y="524"/>
                  </a:lnTo>
                  <a:lnTo>
                    <a:pt x="90" y="498"/>
                  </a:lnTo>
                  <a:lnTo>
                    <a:pt x="88" y="470"/>
                  </a:lnTo>
                  <a:lnTo>
                    <a:pt x="88" y="445"/>
                  </a:lnTo>
                  <a:lnTo>
                    <a:pt x="87" y="423"/>
                  </a:lnTo>
                  <a:lnTo>
                    <a:pt x="87" y="409"/>
                  </a:lnTo>
                  <a:lnTo>
                    <a:pt x="91" y="350"/>
                  </a:lnTo>
                  <a:lnTo>
                    <a:pt x="104" y="292"/>
                  </a:lnTo>
                  <a:lnTo>
                    <a:pt x="125" y="237"/>
                  </a:lnTo>
                  <a:lnTo>
                    <a:pt x="152" y="186"/>
                  </a:lnTo>
                  <a:lnTo>
                    <a:pt x="188" y="141"/>
                  </a:lnTo>
                  <a:lnTo>
                    <a:pt x="227" y="101"/>
                  </a:lnTo>
                  <a:lnTo>
                    <a:pt x="273" y="66"/>
                  </a:lnTo>
                  <a:lnTo>
                    <a:pt x="323" y="38"/>
                  </a:lnTo>
                  <a:lnTo>
                    <a:pt x="378" y="17"/>
                  </a:lnTo>
                  <a:lnTo>
                    <a:pt x="435" y="5"/>
                  </a:lnTo>
                  <a:lnTo>
                    <a:pt x="4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CC6BB7B7-0185-468E-B276-EC4094562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50" y="2554288"/>
              <a:ext cx="2547938" cy="1168400"/>
            </a:xfrm>
            <a:custGeom>
              <a:avLst/>
              <a:gdLst>
                <a:gd name="T0" fmla="*/ 398 w 1605"/>
                <a:gd name="T1" fmla="*/ 39 h 736"/>
                <a:gd name="T2" fmla="*/ 356 w 1605"/>
                <a:gd name="T3" fmla="*/ 82 h 736"/>
                <a:gd name="T4" fmla="*/ 314 w 1605"/>
                <a:gd name="T5" fmla="*/ 152 h 736"/>
                <a:gd name="T6" fmla="*/ 298 w 1605"/>
                <a:gd name="T7" fmla="*/ 252 h 736"/>
                <a:gd name="T8" fmla="*/ 313 w 1605"/>
                <a:gd name="T9" fmla="*/ 333 h 736"/>
                <a:gd name="T10" fmla="*/ 343 w 1605"/>
                <a:gd name="T11" fmla="*/ 300 h 736"/>
                <a:gd name="T12" fmla="*/ 401 w 1605"/>
                <a:gd name="T13" fmla="*/ 256 h 736"/>
                <a:gd name="T14" fmla="*/ 473 w 1605"/>
                <a:gd name="T15" fmla="*/ 227 h 736"/>
                <a:gd name="T16" fmla="*/ 556 w 1605"/>
                <a:gd name="T17" fmla="*/ 355 h 736"/>
                <a:gd name="T18" fmla="*/ 650 w 1605"/>
                <a:gd name="T19" fmla="*/ 478 h 736"/>
                <a:gd name="T20" fmla="*/ 734 w 1605"/>
                <a:gd name="T21" fmla="*/ 566 h 736"/>
                <a:gd name="T22" fmla="*/ 808 w 1605"/>
                <a:gd name="T23" fmla="*/ 542 h 736"/>
                <a:gd name="T24" fmla="*/ 898 w 1605"/>
                <a:gd name="T25" fmla="*/ 439 h 736"/>
                <a:gd name="T26" fmla="*/ 991 w 1605"/>
                <a:gd name="T27" fmla="*/ 313 h 736"/>
                <a:gd name="T28" fmla="*/ 1067 w 1605"/>
                <a:gd name="T29" fmla="*/ 233 h 736"/>
                <a:gd name="T30" fmla="*/ 1136 w 1605"/>
                <a:gd name="T31" fmla="*/ 270 h 736"/>
                <a:gd name="T32" fmla="*/ 1188 w 1605"/>
                <a:gd name="T33" fmla="*/ 314 h 736"/>
                <a:gd name="T34" fmla="*/ 1208 w 1605"/>
                <a:gd name="T35" fmla="*/ 336 h 736"/>
                <a:gd name="T36" fmla="*/ 1218 w 1605"/>
                <a:gd name="T37" fmla="*/ 215 h 736"/>
                <a:gd name="T38" fmla="*/ 1191 w 1605"/>
                <a:gd name="T39" fmla="*/ 125 h 736"/>
                <a:gd name="T40" fmla="*/ 1147 w 1605"/>
                <a:gd name="T41" fmla="*/ 64 h 736"/>
                <a:gd name="T42" fmla="*/ 1107 w 1605"/>
                <a:gd name="T43" fmla="*/ 30 h 736"/>
                <a:gd name="T44" fmla="*/ 1122 w 1605"/>
                <a:gd name="T45" fmla="*/ 6 h 736"/>
                <a:gd name="T46" fmla="*/ 1191 w 1605"/>
                <a:gd name="T47" fmla="*/ 29 h 736"/>
                <a:gd name="T48" fmla="*/ 1281 w 1605"/>
                <a:gd name="T49" fmla="*/ 58 h 736"/>
                <a:gd name="T50" fmla="*/ 1362 w 1605"/>
                <a:gd name="T51" fmla="*/ 87 h 736"/>
                <a:gd name="T52" fmla="*/ 1405 w 1605"/>
                <a:gd name="T53" fmla="*/ 102 h 736"/>
                <a:gd name="T54" fmla="*/ 1509 w 1605"/>
                <a:gd name="T55" fmla="*/ 178 h 736"/>
                <a:gd name="T56" fmla="*/ 1574 w 1605"/>
                <a:gd name="T57" fmla="*/ 278 h 736"/>
                <a:gd name="T58" fmla="*/ 1590 w 1605"/>
                <a:gd name="T59" fmla="*/ 336 h 736"/>
                <a:gd name="T60" fmla="*/ 1596 w 1605"/>
                <a:gd name="T61" fmla="*/ 369 h 736"/>
                <a:gd name="T62" fmla="*/ 1602 w 1605"/>
                <a:gd name="T63" fmla="*/ 421 h 736"/>
                <a:gd name="T64" fmla="*/ 1603 w 1605"/>
                <a:gd name="T65" fmla="*/ 464 h 736"/>
                <a:gd name="T66" fmla="*/ 1605 w 1605"/>
                <a:gd name="T67" fmla="*/ 494 h 736"/>
                <a:gd name="T68" fmla="*/ 1603 w 1605"/>
                <a:gd name="T69" fmla="*/ 520 h 736"/>
                <a:gd name="T70" fmla="*/ 1600 w 1605"/>
                <a:gd name="T71" fmla="*/ 575 h 736"/>
                <a:gd name="T72" fmla="*/ 1556 w 1605"/>
                <a:gd name="T73" fmla="*/ 669 h 736"/>
                <a:gd name="T74" fmla="*/ 1466 w 1605"/>
                <a:gd name="T75" fmla="*/ 725 h 736"/>
                <a:gd name="T76" fmla="*/ 320 w 1605"/>
                <a:gd name="T77" fmla="*/ 736 h 736"/>
                <a:gd name="T78" fmla="*/ 272 w 1605"/>
                <a:gd name="T79" fmla="*/ 577 h 736"/>
                <a:gd name="T80" fmla="*/ 224 w 1605"/>
                <a:gd name="T81" fmla="*/ 429 h 736"/>
                <a:gd name="T82" fmla="*/ 201 w 1605"/>
                <a:gd name="T83" fmla="*/ 366 h 736"/>
                <a:gd name="T84" fmla="*/ 175 w 1605"/>
                <a:gd name="T85" fmla="*/ 325 h 736"/>
                <a:gd name="T86" fmla="*/ 101 w 1605"/>
                <a:gd name="T87" fmla="*/ 242 h 736"/>
                <a:gd name="T88" fmla="*/ 49 w 1605"/>
                <a:gd name="T89" fmla="*/ 209 h 736"/>
                <a:gd name="T90" fmla="*/ 0 w 1605"/>
                <a:gd name="T91" fmla="*/ 187 h 736"/>
                <a:gd name="T92" fmla="*/ 113 w 1605"/>
                <a:gd name="T93" fmla="*/ 102 h 736"/>
                <a:gd name="T94" fmla="*/ 154 w 1605"/>
                <a:gd name="T95" fmla="*/ 87 h 736"/>
                <a:gd name="T96" fmla="*/ 236 w 1605"/>
                <a:gd name="T97" fmla="*/ 58 h 736"/>
                <a:gd name="T98" fmla="*/ 327 w 1605"/>
                <a:gd name="T99" fmla="*/ 29 h 736"/>
                <a:gd name="T100" fmla="*/ 395 w 1605"/>
                <a:gd name="T101" fmla="*/ 6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05" h="736">
                  <a:moveTo>
                    <a:pt x="414" y="0"/>
                  </a:moveTo>
                  <a:lnTo>
                    <a:pt x="409" y="30"/>
                  </a:lnTo>
                  <a:lnTo>
                    <a:pt x="398" y="39"/>
                  </a:lnTo>
                  <a:lnTo>
                    <a:pt x="386" y="50"/>
                  </a:lnTo>
                  <a:lnTo>
                    <a:pt x="371" y="64"/>
                  </a:lnTo>
                  <a:lnTo>
                    <a:pt x="356" y="82"/>
                  </a:lnTo>
                  <a:lnTo>
                    <a:pt x="340" y="102"/>
                  </a:lnTo>
                  <a:lnTo>
                    <a:pt x="327" y="125"/>
                  </a:lnTo>
                  <a:lnTo>
                    <a:pt x="314" y="152"/>
                  </a:lnTo>
                  <a:lnTo>
                    <a:pt x="305" y="181"/>
                  </a:lnTo>
                  <a:lnTo>
                    <a:pt x="299" y="215"/>
                  </a:lnTo>
                  <a:lnTo>
                    <a:pt x="298" y="252"/>
                  </a:lnTo>
                  <a:lnTo>
                    <a:pt x="301" y="293"/>
                  </a:lnTo>
                  <a:lnTo>
                    <a:pt x="310" y="336"/>
                  </a:lnTo>
                  <a:lnTo>
                    <a:pt x="313" y="333"/>
                  </a:lnTo>
                  <a:lnTo>
                    <a:pt x="319" y="326"/>
                  </a:lnTo>
                  <a:lnTo>
                    <a:pt x="330" y="314"/>
                  </a:lnTo>
                  <a:lnTo>
                    <a:pt x="343" y="300"/>
                  </a:lnTo>
                  <a:lnTo>
                    <a:pt x="360" y="287"/>
                  </a:lnTo>
                  <a:lnTo>
                    <a:pt x="380" y="270"/>
                  </a:lnTo>
                  <a:lnTo>
                    <a:pt x="401" y="256"/>
                  </a:lnTo>
                  <a:lnTo>
                    <a:pt x="424" y="242"/>
                  </a:lnTo>
                  <a:lnTo>
                    <a:pt x="449" y="233"/>
                  </a:lnTo>
                  <a:lnTo>
                    <a:pt x="473" y="227"/>
                  </a:lnTo>
                  <a:lnTo>
                    <a:pt x="499" y="270"/>
                  </a:lnTo>
                  <a:lnTo>
                    <a:pt x="527" y="313"/>
                  </a:lnTo>
                  <a:lnTo>
                    <a:pt x="556" y="355"/>
                  </a:lnTo>
                  <a:lnTo>
                    <a:pt x="588" y="398"/>
                  </a:lnTo>
                  <a:lnTo>
                    <a:pt x="618" y="439"/>
                  </a:lnTo>
                  <a:lnTo>
                    <a:pt x="650" y="478"/>
                  </a:lnTo>
                  <a:lnTo>
                    <a:pt x="679" y="513"/>
                  </a:lnTo>
                  <a:lnTo>
                    <a:pt x="708" y="542"/>
                  </a:lnTo>
                  <a:lnTo>
                    <a:pt x="734" y="566"/>
                  </a:lnTo>
                  <a:lnTo>
                    <a:pt x="759" y="583"/>
                  </a:lnTo>
                  <a:lnTo>
                    <a:pt x="782" y="566"/>
                  </a:lnTo>
                  <a:lnTo>
                    <a:pt x="808" y="542"/>
                  </a:lnTo>
                  <a:lnTo>
                    <a:pt x="837" y="513"/>
                  </a:lnTo>
                  <a:lnTo>
                    <a:pt x="867" y="478"/>
                  </a:lnTo>
                  <a:lnTo>
                    <a:pt x="898" y="439"/>
                  </a:lnTo>
                  <a:lnTo>
                    <a:pt x="930" y="398"/>
                  </a:lnTo>
                  <a:lnTo>
                    <a:pt x="960" y="355"/>
                  </a:lnTo>
                  <a:lnTo>
                    <a:pt x="991" y="313"/>
                  </a:lnTo>
                  <a:lnTo>
                    <a:pt x="1018" y="268"/>
                  </a:lnTo>
                  <a:lnTo>
                    <a:pt x="1043" y="227"/>
                  </a:lnTo>
                  <a:lnTo>
                    <a:pt x="1067" y="233"/>
                  </a:lnTo>
                  <a:lnTo>
                    <a:pt x="1092" y="242"/>
                  </a:lnTo>
                  <a:lnTo>
                    <a:pt x="1115" y="256"/>
                  </a:lnTo>
                  <a:lnTo>
                    <a:pt x="1136" y="270"/>
                  </a:lnTo>
                  <a:lnTo>
                    <a:pt x="1156" y="287"/>
                  </a:lnTo>
                  <a:lnTo>
                    <a:pt x="1173" y="300"/>
                  </a:lnTo>
                  <a:lnTo>
                    <a:pt x="1188" y="314"/>
                  </a:lnTo>
                  <a:lnTo>
                    <a:pt x="1199" y="326"/>
                  </a:lnTo>
                  <a:lnTo>
                    <a:pt x="1205" y="333"/>
                  </a:lnTo>
                  <a:lnTo>
                    <a:pt x="1208" y="336"/>
                  </a:lnTo>
                  <a:lnTo>
                    <a:pt x="1217" y="293"/>
                  </a:lnTo>
                  <a:lnTo>
                    <a:pt x="1220" y="252"/>
                  </a:lnTo>
                  <a:lnTo>
                    <a:pt x="1218" y="215"/>
                  </a:lnTo>
                  <a:lnTo>
                    <a:pt x="1212" y="183"/>
                  </a:lnTo>
                  <a:lnTo>
                    <a:pt x="1203" y="152"/>
                  </a:lnTo>
                  <a:lnTo>
                    <a:pt x="1191" y="125"/>
                  </a:lnTo>
                  <a:lnTo>
                    <a:pt x="1177" y="102"/>
                  </a:lnTo>
                  <a:lnTo>
                    <a:pt x="1162" y="82"/>
                  </a:lnTo>
                  <a:lnTo>
                    <a:pt x="1147" y="64"/>
                  </a:lnTo>
                  <a:lnTo>
                    <a:pt x="1131" y="50"/>
                  </a:lnTo>
                  <a:lnTo>
                    <a:pt x="1118" y="39"/>
                  </a:lnTo>
                  <a:lnTo>
                    <a:pt x="1107" y="30"/>
                  </a:lnTo>
                  <a:lnTo>
                    <a:pt x="1104" y="0"/>
                  </a:lnTo>
                  <a:lnTo>
                    <a:pt x="1110" y="1"/>
                  </a:lnTo>
                  <a:lnTo>
                    <a:pt x="1122" y="6"/>
                  </a:lnTo>
                  <a:lnTo>
                    <a:pt x="1141" y="12"/>
                  </a:lnTo>
                  <a:lnTo>
                    <a:pt x="1164" y="19"/>
                  </a:lnTo>
                  <a:lnTo>
                    <a:pt x="1191" y="29"/>
                  </a:lnTo>
                  <a:lnTo>
                    <a:pt x="1220" y="38"/>
                  </a:lnTo>
                  <a:lnTo>
                    <a:pt x="1251" y="48"/>
                  </a:lnTo>
                  <a:lnTo>
                    <a:pt x="1281" y="58"/>
                  </a:lnTo>
                  <a:lnTo>
                    <a:pt x="1310" y="68"/>
                  </a:lnTo>
                  <a:lnTo>
                    <a:pt x="1338" y="77"/>
                  </a:lnTo>
                  <a:lnTo>
                    <a:pt x="1362" y="87"/>
                  </a:lnTo>
                  <a:lnTo>
                    <a:pt x="1382" y="93"/>
                  </a:lnTo>
                  <a:lnTo>
                    <a:pt x="1397" y="99"/>
                  </a:lnTo>
                  <a:lnTo>
                    <a:pt x="1405" y="102"/>
                  </a:lnTo>
                  <a:lnTo>
                    <a:pt x="1445" y="125"/>
                  </a:lnTo>
                  <a:lnTo>
                    <a:pt x="1478" y="151"/>
                  </a:lnTo>
                  <a:lnTo>
                    <a:pt x="1509" y="178"/>
                  </a:lnTo>
                  <a:lnTo>
                    <a:pt x="1535" y="209"/>
                  </a:lnTo>
                  <a:lnTo>
                    <a:pt x="1556" y="241"/>
                  </a:lnTo>
                  <a:lnTo>
                    <a:pt x="1574" y="278"/>
                  </a:lnTo>
                  <a:lnTo>
                    <a:pt x="1587" y="317"/>
                  </a:lnTo>
                  <a:lnTo>
                    <a:pt x="1588" y="325"/>
                  </a:lnTo>
                  <a:lnTo>
                    <a:pt x="1590" y="336"/>
                  </a:lnTo>
                  <a:lnTo>
                    <a:pt x="1591" y="348"/>
                  </a:lnTo>
                  <a:lnTo>
                    <a:pt x="1594" y="360"/>
                  </a:lnTo>
                  <a:lnTo>
                    <a:pt x="1596" y="369"/>
                  </a:lnTo>
                  <a:lnTo>
                    <a:pt x="1596" y="372"/>
                  </a:lnTo>
                  <a:lnTo>
                    <a:pt x="1602" y="417"/>
                  </a:lnTo>
                  <a:lnTo>
                    <a:pt x="1602" y="421"/>
                  </a:lnTo>
                  <a:lnTo>
                    <a:pt x="1602" y="433"/>
                  </a:lnTo>
                  <a:lnTo>
                    <a:pt x="1603" y="449"/>
                  </a:lnTo>
                  <a:lnTo>
                    <a:pt x="1603" y="464"/>
                  </a:lnTo>
                  <a:lnTo>
                    <a:pt x="1603" y="479"/>
                  </a:lnTo>
                  <a:lnTo>
                    <a:pt x="1605" y="490"/>
                  </a:lnTo>
                  <a:lnTo>
                    <a:pt x="1605" y="494"/>
                  </a:lnTo>
                  <a:lnTo>
                    <a:pt x="1605" y="499"/>
                  </a:lnTo>
                  <a:lnTo>
                    <a:pt x="1605" y="508"/>
                  </a:lnTo>
                  <a:lnTo>
                    <a:pt x="1603" y="520"/>
                  </a:lnTo>
                  <a:lnTo>
                    <a:pt x="1603" y="531"/>
                  </a:lnTo>
                  <a:lnTo>
                    <a:pt x="1603" y="539"/>
                  </a:lnTo>
                  <a:lnTo>
                    <a:pt x="1600" y="575"/>
                  </a:lnTo>
                  <a:lnTo>
                    <a:pt x="1591" y="607"/>
                  </a:lnTo>
                  <a:lnTo>
                    <a:pt x="1577" y="640"/>
                  </a:lnTo>
                  <a:lnTo>
                    <a:pt x="1556" y="669"/>
                  </a:lnTo>
                  <a:lnTo>
                    <a:pt x="1529" y="695"/>
                  </a:lnTo>
                  <a:lnTo>
                    <a:pt x="1498" y="713"/>
                  </a:lnTo>
                  <a:lnTo>
                    <a:pt x="1466" y="725"/>
                  </a:lnTo>
                  <a:lnTo>
                    <a:pt x="1431" y="733"/>
                  </a:lnTo>
                  <a:lnTo>
                    <a:pt x="1394" y="736"/>
                  </a:lnTo>
                  <a:lnTo>
                    <a:pt x="320" y="736"/>
                  </a:lnTo>
                  <a:lnTo>
                    <a:pt x="305" y="685"/>
                  </a:lnTo>
                  <a:lnTo>
                    <a:pt x="290" y="632"/>
                  </a:lnTo>
                  <a:lnTo>
                    <a:pt x="272" y="577"/>
                  </a:lnTo>
                  <a:lnTo>
                    <a:pt x="255" y="522"/>
                  </a:lnTo>
                  <a:lnTo>
                    <a:pt x="238" y="472"/>
                  </a:lnTo>
                  <a:lnTo>
                    <a:pt x="224" y="429"/>
                  </a:lnTo>
                  <a:lnTo>
                    <a:pt x="217" y="400"/>
                  </a:lnTo>
                  <a:lnTo>
                    <a:pt x="206" y="374"/>
                  </a:lnTo>
                  <a:lnTo>
                    <a:pt x="201" y="366"/>
                  </a:lnTo>
                  <a:lnTo>
                    <a:pt x="195" y="355"/>
                  </a:lnTo>
                  <a:lnTo>
                    <a:pt x="188" y="342"/>
                  </a:lnTo>
                  <a:lnTo>
                    <a:pt x="175" y="325"/>
                  </a:lnTo>
                  <a:lnTo>
                    <a:pt x="160" y="304"/>
                  </a:lnTo>
                  <a:lnTo>
                    <a:pt x="130" y="270"/>
                  </a:lnTo>
                  <a:lnTo>
                    <a:pt x="101" y="242"/>
                  </a:lnTo>
                  <a:lnTo>
                    <a:pt x="72" y="223"/>
                  </a:lnTo>
                  <a:lnTo>
                    <a:pt x="59" y="215"/>
                  </a:lnTo>
                  <a:lnTo>
                    <a:pt x="49" y="209"/>
                  </a:lnTo>
                  <a:lnTo>
                    <a:pt x="41" y="206"/>
                  </a:lnTo>
                  <a:lnTo>
                    <a:pt x="23" y="198"/>
                  </a:lnTo>
                  <a:lnTo>
                    <a:pt x="0" y="187"/>
                  </a:lnTo>
                  <a:lnTo>
                    <a:pt x="33" y="155"/>
                  </a:lnTo>
                  <a:lnTo>
                    <a:pt x="73" y="125"/>
                  </a:lnTo>
                  <a:lnTo>
                    <a:pt x="113" y="102"/>
                  </a:lnTo>
                  <a:lnTo>
                    <a:pt x="120" y="99"/>
                  </a:lnTo>
                  <a:lnTo>
                    <a:pt x="134" y="93"/>
                  </a:lnTo>
                  <a:lnTo>
                    <a:pt x="154" y="87"/>
                  </a:lnTo>
                  <a:lnTo>
                    <a:pt x="178" y="77"/>
                  </a:lnTo>
                  <a:lnTo>
                    <a:pt x="206" y="68"/>
                  </a:lnTo>
                  <a:lnTo>
                    <a:pt x="236" y="58"/>
                  </a:lnTo>
                  <a:lnTo>
                    <a:pt x="267" y="48"/>
                  </a:lnTo>
                  <a:lnTo>
                    <a:pt x="298" y="38"/>
                  </a:lnTo>
                  <a:lnTo>
                    <a:pt x="327" y="29"/>
                  </a:lnTo>
                  <a:lnTo>
                    <a:pt x="354" y="19"/>
                  </a:lnTo>
                  <a:lnTo>
                    <a:pt x="377" y="12"/>
                  </a:lnTo>
                  <a:lnTo>
                    <a:pt x="395" y="6"/>
                  </a:lnTo>
                  <a:lnTo>
                    <a:pt x="408" y="1"/>
                  </a:lnTo>
                  <a:lnTo>
                    <a:pt x="4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2ACD6B33-8909-4015-96F0-A6C753C1F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8588" y="423863"/>
              <a:ext cx="1811338" cy="2709863"/>
            </a:xfrm>
            <a:custGeom>
              <a:avLst/>
              <a:gdLst>
                <a:gd name="T0" fmla="*/ 571 w 1141"/>
                <a:gd name="T1" fmla="*/ 0 h 1707"/>
                <a:gd name="T2" fmla="*/ 712 w 1141"/>
                <a:gd name="T3" fmla="*/ 20 h 1707"/>
                <a:gd name="T4" fmla="*/ 840 w 1141"/>
                <a:gd name="T5" fmla="*/ 72 h 1707"/>
                <a:gd name="T6" fmla="*/ 950 w 1141"/>
                <a:gd name="T7" fmla="*/ 152 h 1707"/>
                <a:gd name="T8" fmla="*/ 1039 w 1141"/>
                <a:gd name="T9" fmla="*/ 256 h 1707"/>
                <a:gd name="T10" fmla="*/ 1103 w 1141"/>
                <a:gd name="T11" fmla="*/ 376 h 1707"/>
                <a:gd name="T12" fmla="*/ 1136 w 1141"/>
                <a:gd name="T13" fmla="*/ 514 h 1707"/>
                <a:gd name="T14" fmla="*/ 1138 w 1141"/>
                <a:gd name="T15" fmla="*/ 650 h 1707"/>
                <a:gd name="T16" fmla="*/ 1112 w 1141"/>
                <a:gd name="T17" fmla="*/ 770 h 1707"/>
                <a:gd name="T18" fmla="*/ 1069 w 1141"/>
                <a:gd name="T19" fmla="*/ 896 h 1707"/>
                <a:gd name="T20" fmla="*/ 1059 w 1141"/>
                <a:gd name="T21" fmla="*/ 963 h 1707"/>
                <a:gd name="T22" fmla="*/ 1060 w 1141"/>
                <a:gd name="T23" fmla="*/ 984 h 1707"/>
                <a:gd name="T24" fmla="*/ 1072 w 1141"/>
                <a:gd name="T25" fmla="*/ 1010 h 1707"/>
                <a:gd name="T26" fmla="*/ 1092 w 1141"/>
                <a:gd name="T27" fmla="*/ 1045 h 1707"/>
                <a:gd name="T28" fmla="*/ 1110 w 1141"/>
                <a:gd name="T29" fmla="*/ 1074 h 1707"/>
                <a:gd name="T30" fmla="*/ 1081 w 1141"/>
                <a:gd name="T31" fmla="*/ 1114 h 1707"/>
                <a:gd name="T32" fmla="*/ 1008 w 1141"/>
                <a:gd name="T33" fmla="*/ 1157 h 1707"/>
                <a:gd name="T34" fmla="*/ 929 w 1141"/>
                <a:gd name="T35" fmla="*/ 1183 h 1707"/>
                <a:gd name="T36" fmla="*/ 845 w 1141"/>
                <a:gd name="T37" fmla="*/ 1203 h 1707"/>
                <a:gd name="T38" fmla="*/ 755 w 1141"/>
                <a:gd name="T39" fmla="*/ 1216 h 1707"/>
                <a:gd name="T40" fmla="*/ 774 w 1141"/>
                <a:gd name="T41" fmla="*/ 1366 h 1707"/>
                <a:gd name="T42" fmla="*/ 773 w 1141"/>
                <a:gd name="T43" fmla="*/ 1383 h 1707"/>
                <a:gd name="T44" fmla="*/ 767 w 1141"/>
                <a:gd name="T45" fmla="*/ 1426 h 1707"/>
                <a:gd name="T46" fmla="*/ 748 w 1141"/>
                <a:gd name="T47" fmla="*/ 1488 h 1707"/>
                <a:gd name="T48" fmla="*/ 715 w 1141"/>
                <a:gd name="T49" fmla="*/ 1562 h 1707"/>
                <a:gd name="T50" fmla="*/ 657 w 1141"/>
                <a:gd name="T51" fmla="*/ 1636 h 1707"/>
                <a:gd name="T52" fmla="*/ 571 w 1141"/>
                <a:gd name="T53" fmla="*/ 1707 h 1707"/>
                <a:gd name="T54" fmla="*/ 522 w 1141"/>
                <a:gd name="T55" fmla="*/ 1673 h 1707"/>
                <a:gd name="T56" fmla="*/ 452 w 1141"/>
                <a:gd name="T57" fmla="*/ 1598 h 1707"/>
                <a:gd name="T58" fmla="*/ 406 w 1141"/>
                <a:gd name="T59" fmla="*/ 1523 h 1707"/>
                <a:gd name="T60" fmla="*/ 380 w 1141"/>
                <a:gd name="T61" fmla="*/ 1455 h 1707"/>
                <a:gd name="T62" fmla="*/ 370 w 1141"/>
                <a:gd name="T63" fmla="*/ 1401 h 1707"/>
                <a:gd name="T64" fmla="*/ 367 w 1141"/>
                <a:gd name="T65" fmla="*/ 1371 h 1707"/>
                <a:gd name="T66" fmla="*/ 416 w 1141"/>
                <a:gd name="T67" fmla="*/ 1221 h 1707"/>
                <a:gd name="T68" fmla="*/ 339 w 1141"/>
                <a:gd name="T69" fmla="*/ 1210 h 1707"/>
                <a:gd name="T70" fmla="*/ 254 w 1141"/>
                <a:gd name="T71" fmla="*/ 1193 h 1707"/>
                <a:gd name="T72" fmla="*/ 171 w 1141"/>
                <a:gd name="T73" fmla="*/ 1172 h 1707"/>
                <a:gd name="T74" fmla="*/ 95 w 1141"/>
                <a:gd name="T75" fmla="*/ 1138 h 1707"/>
                <a:gd name="T76" fmla="*/ 25 w 1141"/>
                <a:gd name="T77" fmla="*/ 1082 h 1707"/>
                <a:gd name="T78" fmla="*/ 38 w 1141"/>
                <a:gd name="T79" fmla="*/ 1062 h 1707"/>
                <a:gd name="T80" fmla="*/ 58 w 1141"/>
                <a:gd name="T81" fmla="*/ 1027 h 1707"/>
                <a:gd name="T82" fmla="*/ 75 w 1141"/>
                <a:gd name="T83" fmla="*/ 995 h 1707"/>
                <a:gd name="T84" fmla="*/ 81 w 1141"/>
                <a:gd name="T85" fmla="*/ 973 h 1707"/>
                <a:gd name="T86" fmla="*/ 80 w 1141"/>
                <a:gd name="T87" fmla="*/ 929 h 1707"/>
                <a:gd name="T88" fmla="*/ 52 w 1141"/>
                <a:gd name="T89" fmla="*/ 827 h 1707"/>
                <a:gd name="T90" fmla="*/ 14 w 1141"/>
                <a:gd name="T91" fmla="*/ 711 h 1707"/>
                <a:gd name="T92" fmla="*/ 0 w 1141"/>
                <a:gd name="T93" fmla="*/ 585 h 1707"/>
                <a:gd name="T94" fmla="*/ 18 w 1141"/>
                <a:gd name="T95" fmla="*/ 443 h 1707"/>
                <a:gd name="T96" fmla="*/ 67 w 1141"/>
                <a:gd name="T97" fmla="*/ 314 h 1707"/>
                <a:gd name="T98" fmla="*/ 144 w 1141"/>
                <a:gd name="T99" fmla="*/ 201 h 1707"/>
                <a:gd name="T100" fmla="*/ 244 w 1141"/>
                <a:gd name="T101" fmla="*/ 109 h 1707"/>
                <a:gd name="T102" fmla="*/ 364 w 1141"/>
                <a:gd name="T103" fmla="*/ 43 h 1707"/>
                <a:gd name="T104" fmla="*/ 498 w 1141"/>
                <a:gd name="T105" fmla="*/ 7 h 1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41" h="1707">
                  <a:moveTo>
                    <a:pt x="570" y="0"/>
                  </a:moveTo>
                  <a:lnTo>
                    <a:pt x="571" y="0"/>
                  </a:lnTo>
                  <a:lnTo>
                    <a:pt x="643" y="7"/>
                  </a:lnTo>
                  <a:lnTo>
                    <a:pt x="712" y="20"/>
                  </a:lnTo>
                  <a:lnTo>
                    <a:pt x="777" y="43"/>
                  </a:lnTo>
                  <a:lnTo>
                    <a:pt x="840" y="72"/>
                  </a:lnTo>
                  <a:lnTo>
                    <a:pt x="897" y="109"/>
                  </a:lnTo>
                  <a:lnTo>
                    <a:pt x="950" y="152"/>
                  </a:lnTo>
                  <a:lnTo>
                    <a:pt x="997" y="201"/>
                  </a:lnTo>
                  <a:lnTo>
                    <a:pt x="1039" y="256"/>
                  </a:lnTo>
                  <a:lnTo>
                    <a:pt x="1074" y="314"/>
                  </a:lnTo>
                  <a:lnTo>
                    <a:pt x="1103" y="376"/>
                  </a:lnTo>
                  <a:lnTo>
                    <a:pt x="1124" y="443"/>
                  </a:lnTo>
                  <a:lnTo>
                    <a:pt x="1136" y="514"/>
                  </a:lnTo>
                  <a:lnTo>
                    <a:pt x="1141" y="585"/>
                  </a:lnTo>
                  <a:lnTo>
                    <a:pt x="1138" y="650"/>
                  </a:lnTo>
                  <a:lnTo>
                    <a:pt x="1127" y="711"/>
                  </a:lnTo>
                  <a:lnTo>
                    <a:pt x="1112" y="770"/>
                  </a:lnTo>
                  <a:lnTo>
                    <a:pt x="1091" y="827"/>
                  </a:lnTo>
                  <a:lnTo>
                    <a:pt x="1069" y="896"/>
                  </a:lnTo>
                  <a:lnTo>
                    <a:pt x="1062" y="929"/>
                  </a:lnTo>
                  <a:lnTo>
                    <a:pt x="1059" y="963"/>
                  </a:lnTo>
                  <a:lnTo>
                    <a:pt x="1059" y="973"/>
                  </a:lnTo>
                  <a:lnTo>
                    <a:pt x="1060" y="984"/>
                  </a:lnTo>
                  <a:lnTo>
                    <a:pt x="1065" y="995"/>
                  </a:lnTo>
                  <a:lnTo>
                    <a:pt x="1072" y="1010"/>
                  </a:lnTo>
                  <a:lnTo>
                    <a:pt x="1083" y="1027"/>
                  </a:lnTo>
                  <a:lnTo>
                    <a:pt x="1092" y="1045"/>
                  </a:lnTo>
                  <a:lnTo>
                    <a:pt x="1103" y="1062"/>
                  </a:lnTo>
                  <a:lnTo>
                    <a:pt x="1110" y="1074"/>
                  </a:lnTo>
                  <a:lnTo>
                    <a:pt x="1115" y="1082"/>
                  </a:lnTo>
                  <a:lnTo>
                    <a:pt x="1081" y="1114"/>
                  </a:lnTo>
                  <a:lnTo>
                    <a:pt x="1046" y="1138"/>
                  </a:lnTo>
                  <a:lnTo>
                    <a:pt x="1008" y="1157"/>
                  </a:lnTo>
                  <a:lnTo>
                    <a:pt x="968" y="1172"/>
                  </a:lnTo>
                  <a:lnTo>
                    <a:pt x="929" y="1183"/>
                  </a:lnTo>
                  <a:lnTo>
                    <a:pt x="886" y="1193"/>
                  </a:lnTo>
                  <a:lnTo>
                    <a:pt x="845" y="1203"/>
                  </a:lnTo>
                  <a:lnTo>
                    <a:pt x="800" y="1210"/>
                  </a:lnTo>
                  <a:lnTo>
                    <a:pt x="755" y="1216"/>
                  </a:lnTo>
                  <a:lnTo>
                    <a:pt x="724" y="1221"/>
                  </a:lnTo>
                  <a:lnTo>
                    <a:pt x="774" y="1366"/>
                  </a:lnTo>
                  <a:lnTo>
                    <a:pt x="773" y="1371"/>
                  </a:lnTo>
                  <a:lnTo>
                    <a:pt x="773" y="1383"/>
                  </a:lnTo>
                  <a:lnTo>
                    <a:pt x="771" y="1401"/>
                  </a:lnTo>
                  <a:lnTo>
                    <a:pt x="767" y="1426"/>
                  </a:lnTo>
                  <a:lnTo>
                    <a:pt x="759" y="1455"/>
                  </a:lnTo>
                  <a:lnTo>
                    <a:pt x="748" y="1488"/>
                  </a:lnTo>
                  <a:lnTo>
                    <a:pt x="733" y="1523"/>
                  </a:lnTo>
                  <a:lnTo>
                    <a:pt x="715" y="1562"/>
                  </a:lnTo>
                  <a:lnTo>
                    <a:pt x="689" y="1598"/>
                  </a:lnTo>
                  <a:lnTo>
                    <a:pt x="657" y="1636"/>
                  </a:lnTo>
                  <a:lnTo>
                    <a:pt x="617" y="1673"/>
                  </a:lnTo>
                  <a:lnTo>
                    <a:pt x="571" y="1707"/>
                  </a:lnTo>
                  <a:lnTo>
                    <a:pt x="570" y="1707"/>
                  </a:lnTo>
                  <a:lnTo>
                    <a:pt x="522" y="1673"/>
                  </a:lnTo>
                  <a:lnTo>
                    <a:pt x="484" y="1636"/>
                  </a:lnTo>
                  <a:lnTo>
                    <a:pt x="452" y="1598"/>
                  </a:lnTo>
                  <a:lnTo>
                    <a:pt x="426" y="1562"/>
                  </a:lnTo>
                  <a:lnTo>
                    <a:pt x="406" y="1523"/>
                  </a:lnTo>
                  <a:lnTo>
                    <a:pt x="391" y="1488"/>
                  </a:lnTo>
                  <a:lnTo>
                    <a:pt x="380" y="1455"/>
                  </a:lnTo>
                  <a:lnTo>
                    <a:pt x="374" y="1426"/>
                  </a:lnTo>
                  <a:lnTo>
                    <a:pt x="370" y="1401"/>
                  </a:lnTo>
                  <a:lnTo>
                    <a:pt x="368" y="1383"/>
                  </a:lnTo>
                  <a:lnTo>
                    <a:pt x="367" y="1371"/>
                  </a:lnTo>
                  <a:lnTo>
                    <a:pt x="367" y="1366"/>
                  </a:lnTo>
                  <a:lnTo>
                    <a:pt x="416" y="1221"/>
                  </a:lnTo>
                  <a:lnTo>
                    <a:pt x="385" y="1216"/>
                  </a:lnTo>
                  <a:lnTo>
                    <a:pt x="339" y="1210"/>
                  </a:lnTo>
                  <a:lnTo>
                    <a:pt x="295" y="1203"/>
                  </a:lnTo>
                  <a:lnTo>
                    <a:pt x="254" y="1193"/>
                  </a:lnTo>
                  <a:lnTo>
                    <a:pt x="212" y="1183"/>
                  </a:lnTo>
                  <a:lnTo>
                    <a:pt x="171" y="1172"/>
                  </a:lnTo>
                  <a:lnTo>
                    <a:pt x="133" y="1157"/>
                  </a:lnTo>
                  <a:lnTo>
                    <a:pt x="95" y="1138"/>
                  </a:lnTo>
                  <a:lnTo>
                    <a:pt x="58" y="1114"/>
                  </a:lnTo>
                  <a:lnTo>
                    <a:pt x="25" y="1082"/>
                  </a:lnTo>
                  <a:lnTo>
                    <a:pt x="29" y="1074"/>
                  </a:lnTo>
                  <a:lnTo>
                    <a:pt x="38" y="1062"/>
                  </a:lnTo>
                  <a:lnTo>
                    <a:pt x="47" y="1045"/>
                  </a:lnTo>
                  <a:lnTo>
                    <a:pt x="58" y="1027"/>
                  </a:lnTo>
                  <a:lnTo>
                    <a:pt x="67" y="1010"/>
                  </a:lnTo>
                  <a:lnTo>
                    <a:pt x="75" y="995"/>
                  </a:lnTo>
                  <a:lnTo>
                    <a:pt x="80" y="984"/>
                  </a:lnTo>
                  <a:lnTo>
                    <a:pt x="81" y="973"/>
                  </a:lnTo>
                  <a:lnTo>
                    <a:pt x="83" y="963"/>
                  </a:lnTo>
                  <a:lnTo>
                    <a:pt x="80" y="929"/>
                  </a:lnTo>
                  <a:lnTo>
                    <a:pt x="70" y="896"/>
                  </a:lnTo>
                  <a:lnTo>
                    <a:pt x="52" y="827"/>
                  </a:lnTo>
                  <a:lnTo>
                    <a:pt x="31" y="770"/>
                  </a:lnTo>
                  <a:lnTo>
                    <a:pt x="14" y="711"/>
                  </a:lnTo>
                  <a:lnTo>
                    <a:pt x="5" y="650"/>
                  </a:lnTo>
                  <a:lnTo>
                    <a:pt x="0" y="585"/>
                  </a:lnTo>
                  <a:lnTo>
                    <a:pt x="5" y="514"/>
                  </a:lnTo>
                  <a:lnTo>
                    <a:pt x="18" y="443"/>
                  </a:lnTo>
                  <a:lnTo>
                    <a:pt x="38" y="376"/>
                  </a:lnTo>
                  <a:lnTo>
                    <a:pt x="67" y="314"/>
                  </a:lnTo>
                  <a:lnTo>
                    <a:pt x="102" y="256"/>
                  </a:lnTo>
                  <a:lnTo>
                    <a:pt x="144" y="201"/>
                  </a:lnTo>
                  <a:lnTo>
                    <a:pt x="191" y="152"/>
                  </a:lnTo>
                  <a:lnTo>
                    <a:pt x="244" y="109"/>
                  </a:lnTo>
                  <a:lnTo>
                    <a:pt x="303" y="72"/>
                  </a:lnTo>
                  <a:lnTo>
                    <a:pt x="364" y="43"/>
                  </a:lnTo>
                  <a:lnTo>
                    <a:pt x="429" y="20"/>
                  </a:lnTo>
                  <a:lnTo>
                    <a:pt x="498" y="7"/>
                  </a:lnTo>
                  <a:lnTo>
                    <a:pt x="5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0991456-3B17-4611-B704-FB11A58E06AF}"/>
              </a:ext>
            </a:extLst>
          </p:cNvPr>
          <p:cNvSpPr txBox="1"/>
          <p:nvPr/>
        </p:nvSpPr>
        <p:spPr>
          <a:xfrm>
            <a:off x="5231904" y="1844824"/>
            <a:ext cx="3731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A pandemia do COVID-19 ...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F5783E5-7F4C-47EF-9FBA-CD5A58BCE196}"/>
              </a:ext>
            </a:extLst>
          </p:cNvPr>
          <p:cNvSpPr txBox="1"/>
          <p:nvPr/>
        </p:nvSpPr>
        <p:spPr>
          <a:xfrm>
            <a:off x="7248128" y="2892371"/>
            <a:ext cx="2599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FF6600"/>
                </a:solidFill>
              </a:rPr>
              <a:t>Ações implementadas: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04FF547F-9E9E-4AAE-B6F6-81269C0CBBF0}"/>
              </a:ext>
            </a:extLst>
          </p:cNvPr>
          <p:cNvSpPr/>
          <p:nvPr/>
        </p:nvSpPr>
        <p:spPr>
          <a:xfrm>
            <a:off x="6096000" y="3717032"/>
            <a:ext cx="5904656" cy="576064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Sala de crise: implementação da Resolução ANP 53/2015 sobre plano de contingenciamento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DB7D7386-8746-475F-96E6-9AC963C2D426}"/>
              </a:ext>
            </a:extLst>
          </p:cNvPr>
          <p:cNvSpPr/>
          <p:nvPr/>
        </p:nvSpPr>
        <p:spPr>
          <a:xfrm>
            <a:off x="6096000" y="4437112"/>
            <a:ext cx="5904656" cy="576064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Articulação com órgãos e agentes regulados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55C04C6C-6D4B-4E56-81F2-DA339A2D9B86}"/>
              </a:ext>
            </a:extLst>
          </p:cNvPr>
          <p:cNvSpPr/>
          <p:nvPr/>
        </p:nvSpPr>
        <p:spPr>
          <a:xfrm>
            <a:off x="6096000" y="5157192"/>
            <a:ext cx="5904656" cy="576064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Relatórios diários sobre o monitoramento do abastecimento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BD0FB066-8810-42E4-B7DD-FADE5311B8D3}"/>
              </a:ext>
            </a:extLst>
          </p:cNvPr>
          <p:cNvSpPr/>
          <p:nvPr/>
        </p:nvSpPr>
        <p:spPr>
          <a:xfrm>
            <a:off x="6096000" y="5877272"/>
            <a:ext cx="5904656" cy="576064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Medidas regulatórias emergenciais para adaptação do mercado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D53AC553-AF33-4F3F-BF64-F8E5D7816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05" y="3047618"/>
            <a:ext cx="4597566" cy="1716779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44DFCB7E-6054-443B-BF33-5A0C853C1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53" y="4639143"/>
            <a:ext cx="4451300" cy="221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78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BDAC4C9B-9702-469B-B017-89F1EA6DF528}"/>
              </a:ext>
            </a:extLst>
          </p:cNvPr>
          <p:cNvSpPr/>
          <p:nvPr/>
        </p:nvSpPr>
        <p:spPr>
          <a:xfrm>
            <a:off x="4512141" y="203463"/>
            <a:ext cx="76798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Superintendência de Distribuição e Logística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C97FA548-0D7F-40D3-A8F7-FFE89639DAF8}"/>
              </a:ext>
            </a:extLst>
          </p:cNvPr>
          <p:cNvGrpSpPr/>
          <p:nvPr/>
        </p:nvGrpSpPr>
        <p:grpSpPr>
          <a:xfrm>
            <a:off x="1949554" y="1121457"/>
            <a:ext cx="9952146" cy="5511043"/>
            <a:chOff x="1285351" y="860866"/>
            <a:chExt cx="10668453" cy="6090330"/>
          </a:xfrm>
          <a:solidFill>
            <a:srgbClr val="FDCE49"/>
          </a:solidFill>
        </p:grpSpPr>
        <p:graphicFrame>
          <p:nvGraphicFramePr>
            <p:cNvPr id="11" name="Diagrama 10">
              <a:extLst>
                <a:ext uri="{FF2B5EF4-FFF2-40B4-BE49-F238E27FC236}">
                  <a16:creationId xmlns:a16="http://schemas.microsoft.com/office/drawing/2014/main" id="{FA3DBDDA-E939-42F6-8C21-46C8FA06D7C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39697917"/>
                </p:ext>
              </p:extLst>
            </p:nvPr>
          </p:nvGraphicFramePr>
          <p:xfrm>
            <a:off x="1327318" y="860866"/>
            <a:ext cx="10626486" cy="364366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13" name="Diagrama 12">
              <a:extLst>
                <a:ext uri="{FF2B5EF4-FFF2-40B4-BE49-F238E27FC236}">
                  <a16:creationId xmlns:a16="http://schemas.microsoft.com/office/drawing/2014/main" id="{4578951B-8358-4795-9336-073B2DA1936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33972867"/>
                </p:ext>
              </p:extLst>
            </p:nvPr>
          </p:nvGraphicFramePr>
          <p:xfrm>
            <a:off x="1285351" y="4620598"/>
            <a:ext cx="10626486" cy="233059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3DA6949C-47B7-4F49-BF30-81AEAB5DFFF7}"/>
              </a:ext>
            </a:extLst>
          </p:cNvPr>
          <p:cNvGrpSpPr/>
          <p:nvPr/>
        </p:nvGrpSpPr>
        <p:grpSpPr>
          <a:xfrm>
            <a:off x="68455" y="1121457"/>
            <a:ext cx="1764301" cy="732064"/>
            <a:chOff x="10858" y="0"/>
            <a:chExt cx="1830161" cy="732064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F8AFF053-FD12-42C4-955F-A30389F674A4}"/>
                </a:ext>
              </a:extLst>
            </p:cNvPr>
            <p:cNvSpPr/>
            <p:nvPr/>
          </p:nvSpPr>
          <p:spPr>
            <a:xfrm>
              <a:off x="10858" y="0"/>
              <a:ext cx="1830161" cy="732064"/>
            </a:xfrm>
            <a:prstGeom prst="rect">
              <a:avLst/>
            </a:prstGeom>
            <a:solidFill>
              <a:srgbClr val="F3B14F"/>
            </a:solidFill>
            <a:ln>
              <a:solidFill>
                <a:srgbClr val="E67B0F"/>
              </a:solidFill>
            </a:ln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7FA7712A-4A93-4170-858E-46F5537E919F}"/>
                </a:ext>
              </a:extLst>
            </p:cNvPr>
            <p:cNvSpPr txBox="1"/>
            <p:nvPr/>
          </p:nvSpPr>
          <p:spPr>
            <a:xfrm>
              <a:off x="10858" y="0"/>
              <a:ext cx="1830161" cy="7320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800" b="1" dirty="0"/>
                <a:t>Regulação</a:t>
              </a:r>
              <a:endParaRPr lang="pt-BR" sz="1800" b="1" kern="1200" dirty="0"/>
            </a:p>
          </p:txBody>
        </p:sp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B3BF6DC7-4F43-41F6-B0C6-58B6E8B40CDC}"/>
              </a:ext>
            </a:extLst>
          </p:cNvPr>
          <p:cNvGrpSpPr/>
          <p:nvPr/>
        </p:nvGrpSpPr>
        <p:grpSpPr>
          <a:xfrm>
            <a:off x="58066" y="1871065"/>
            <a:ext cx="1764301" cy="2555585"/>
            <a:chOff x="1345" y="709816"/>
            <a:chExt cx="1764300" cy="2591280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9C33D14F-596C-42B2-9D7A-B8C1F65D8D8F}"/>
                </a:ext>
              </a:extLst>
            </p:cNvPr>
            <p:cNvSpPr/>
            <p:nvPr/>
          </p:nvSpPr>
          <p:spPr>
            <a:xfrm>
              <a:off x="1345" y="709816"/>
              <a:ext cx="1764300" cy="2591280"/>
            </a:xfrm>
            <a:prstGeom prst="rect">
              <a:avLst/>
            </a:prstGeom>
            <a:solidFill>
              <a:schemeClr val="bg1">
                <a:lumMod val="95000"/>
                <a:alpha val="90000"/>
              </a:schemeClr>
            </a:solidFill>
            <a:ln>
              <a:solidFill>
                <a:srgbClr val="E67B0F">
                  <a:alpha val="90000"/>
                </a:srgbClr>
              </a:solidFill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4236758E-DE18-4369-B2E7-0CA9A44AFE6C}"/>
                </a:ext>
              </a:extLst>
            </p:cNvPr>
            <p:cNvSpPr txBox="1"/>
            <p:nvPr/>
          </p:nvSpPr>
          <p:spPr>
            <a:xfrm>
              <a:off x="45955" y="713117"/>
              <a:ext cx="1684947" cy="25797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85344" bIns="96012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BR" sz="1200" kern="1200" dirty="0"/>
                <a:t> </a:t>
              </a:r>
              <a:r>
                <a:rPr lang="pt-BR" sz="1600" dirty="0"/>
                <a:t>elaboração e revisão de atos normativos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BR" sz="1600" dirty="0"/>
                <a:t> consultas regulatórias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BR" sz="1600" dirty="0"/>
                <a:t> revogação de agentes autorizados</a:t>
              </a:r>
            </a:p>
            <a:p>
              <a:pPr marL="0" lvl="1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1600" dirty="0"/>
                <a:t> </a:t>
              </a:r>
              <a:endParaRPr lang="pt-BR" sz="1600" kern="1200" dirty="0"/>
            </a:p>
          </p:txBody>
        </p:sp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7D5493A1-7CBD-4467-B9F3-1D7B03A58DC2}"/>
              </a:ext>
            </a:extLst>
          </p:cNvPr>
          <p:cNvGrpSpPr/>
          <p:nvPr/>
        </p:nvGrpSpPr>
        <p:grpSpPr>
          <a:xfrm>
            <a:off x="202043" y="4523577"/>
            <a:ext cx="1413849" cy="2108921"/>
            <a:chOff x="148738" y="19819"/>
            <a:chExt cx="1463705" cy="2698943"/>
          </a:xfrm>
        </p:grpSpPr>
        <p:sp>
          <p:nvSpPr>
            <p:cNvPr id="20" name="Retângulo: Cantos Arredondados 19">
              <a:extLst>
                <a:ext uri="{FF2B5EF4-FFF2-40B4-BE49-F238E27FC236}">
                  <a16:creationId xmlns:a16="http://schemas.microsoft.com/office/drawing/2014/main" id="{5220C180-E122-4137-B5E6-B6CB7E6C76D7}"/>
                </a:ext>
              </a:extLst>
            </p:cNvPr>
            <p:cNvSpPr/>
            <p:nvPr/>
          </p:nvSpPr>
          <p:spPr>
            <a:xfrm>
              <a:off x="148738" y="19819"/>
              <a:ext cx="1460352" cy="2698943"/>
            </a:xfrm>
            <a:prstGeom prst="roundRect">
              <a:avLst>
                <a:gd name="adj" fmla="val 10000"/>
              </a:avLst>
            </a:prstGeom>
            <a:solidFill>
              <a:srgbClr val="F3B14F"/>
            </a:solidFill>
            <a:ln>
              <a:solidFill>
                <a:srgbClr val="E67B0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tângulo: Cantos Arredondados 4">
              <a:extLst>
                <a:ext uri="{FF2B5EF4-FFF2-40B4-BE49-F238E27FC236}">
                  <a16:creationId xmlns:a16="http://schemas.microsoft.com/office/drawing/2014/main" id="{76B6F5FF-D868-413D-9B84-295A90ABB9A2}"/>
                </a:ext>
              </a:extLst>
            </p:cNvPr>
            <p:cNvSpPr txBox="1"/>
            <p:nvPr/>
          </p:nvSpPr>
          <p:spPr>
            <a:xfrm>
              <a:off x="237635" y="301179"/>
              <a:ext cx="1374808" cy="21362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 b="1" u="sng" kern="1200" dirty="0">
                <a:solidFill>
                  <a:schemeClr val="tx1"/>
                </a:solidFill>
              </a:endParaRP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kern="1200" dirty="0">
                  <a:solidFill>
                    <a:schemeClr val="tx1"/>
                  </a:solidFill>
                </a:rPr>
                <a:t>RANP 67/2011</a:t>
              </a:r>
            </a:p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>
                  <a:solidFill>
                    <a:schemeClr val="tx1"/>
                  </a:solidFill>
                </a:rPr>
                <a:t>RANP 43/2009</a:t>
              </a:r>
              <a:endParaRPr lang="pt-BR" sz="1400" b="1" kern="1200" dirty="0">
                <a:solidFill>
                  <a:schemeClr val="tx1"/>
                </a:solidFill>
              </a:endParaRP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kern="1200" dirty="0">
                  <a:solidFill>
                    <a:schemeClr val="tx1"/>
                  </a:solidFill>
                </a:rPr>
                <a:t>RANP 58/2014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kern="1200" dirty="0">
                  <a:solidFill>
                    <a:schemeClr val="tx1"/>
                  </a:solidFill>
                </a:rPr>
                <a:t>RANP 41/2013</a:t>
              </a:r>
            </a:p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>
                  <a:solidFill>
                    <a:schemeClr val="tx1"/>
                  </a:solidFill>
                </a:rPr>
                <a:t>  </a:t>
              </a:r>
              <a:endParaRPr lang="pt-BR" sz="1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30436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AD88F8-D6DD-41F0-AD1C-E280FABC6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848" y="214291"/>
            <a:ext cx="7448525" cy="571504"/>
          </a:xfrm>
        </p:spPr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 de 120 mil Agentes de Mercado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DE41B09-B010-441A-B3B8-10DCFDA116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80728"/>
            <a:ext cx="12192000" cy="592145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E0B6AB5-E0F3-4DCA-9E73-916A437B497B}"/>
              </a:ext>
            </a:extLst>
          </p:cNvPr>
          <p:cNvSpPr txBox="1"/>
          <p:nvPr/>
        </p:nvSpPr>
        <p:spPr>
          <a:xfrm>
            <a:off x="407368" y="3861048"/>
            <a:ext cx="3636000" cy="23083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sz="1600" dirty="0">
                <a:solidFill>
                  <a:schemeClr val="bg1"/>
                </a:solidFill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</a:rPr>
              <a:t>refinarias </a:t>
            </a:r>
          </a:p>
          <a:p>
            <a:r>
              <a:rPr lang="pt-BR" sz="1600" dirty="0">
                <a:solidFill>
                  <a:schemeClr val="bg1"/>
                </a:solidFill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</a:rPr>
              <a:t>usinas de etanol</a:t>
            </a:r>
          </a:p>
          <a:p>
            <a:r>
              <a:rPr lang="pt-BR" sz="1600" dirty="0">
                <a:solidFill>
                  <a:schemeClr val="bg1"/>
                </a:solidFill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</a:rPr>
              <a:t>produtores de biodiesel </a:t>
            </a:r>
          </a:p>
          <a:p>
            <a:r>
              <a:rPr lang="pt-BR" sz="1600" dirty="0">
                <a:solidFill>
                  <a:schemeClr val="bg1"/>
                </a:solidFill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</a:rPr>
              <a:t>produtores de lubrificantes</a:t>
            </a:r>
          </a:p>
          <a:p>
            <a:r>
              <a:rPr lang="pt-BR" sz="1600" dirty="0">
                <a:solidFill>
                  <a:schemeClr val="bg1"/>
                </a:solidFill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</a:rPr>
              <a:t>rerrefinadores de lubrificantes</a:t>
            </a:r>
          </a:p>
          <a:p>
            <a:r>
              <a:rPr lang="pt-BR" sz="1600" dirty="0">
                <a:solidFill>
                  <a:schemeClr val="bg1"/>
                </a:solidFill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</a:rPr>
              <a:t>agentes de comércio exterior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9C91E7D-EE33-4103-BB9C-EB6B0365139D}"/>
              </a:ext>
            </a:extLst>
          </p:cNvPr>
          <p:cNvSpPr txBox="1"/>
          <p:nvPr/>
        </p:nvSpPr>
        <p:spPr>
          <a:xfrm>
            <a:off x="8796704" y="3717032"/>
            <a:ext cx="3580330" cy="25545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sz="1600" dirty="0">
                <a:solidFill>
                  <a:schemeClr val="bg1"/>
                </a:solidFill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</a:rPr>
              <a:t>TRR</a:t>
            </a:r>
          </a:p>
          <a:p>
            <a:r>
              <a:rPr lang="pt-BR" sz="1600" dirty="0">
                <a:solidFill>
                  <a:schemeClr val="bg1"/>
                </a:solidFill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</a:rPr>
              <a:t>TRR-NI</a:t>
            </a:r>
          </a:p>
          <a:p>
            <a:r>
              <a:rPr lang="pt-BR" sz="1600" dirty="0">
                <a:solidFill>
                  <a:schemeClr val="bg1"/>
                </a:solidFill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</a:rPr>
              <a:t>coletores de lubrificantes</a:t>
            </a:r>
          </a:p>
          <a:p>
            <a:r>
              <a:rPr lang="pt-BR" sz="1600" dirty="0">
                <a:solidFill>
                  <a:schemeClr val="bg1"/>
                </a:solidFill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</a:rPr>
              <a:t>consumidores industriais de solventes</a:t>
            </a:r>
          </a:p>
          <a:p>
            <a:r>
              <a:rPr lang="pt-BR" sz="1600" dirty="0">
                <a:solidFill>
                  <a:schemeClr val="bg1"/>
                </a:solidFill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</a:rPr>
              <a:t>pontos de abastecimento</a:t>
            </a:r>
          </a:p>
          <a:p>
            <a:r>
              <a:rPr lang="pt-BR" sz="1600" dirty="0">
                <a:solidFill>
                  <a:schemeClr val="bg1"/>
                </a:solidFill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</a:rPr>
              <a:t>revendedores de aviação</a:t>
            </a:r>
          </a:p>
          <a:p>
            <a:r>
              <a:rPr lang="pt-BR" sz="1600" dirty="0">
                <a:solidFill>
                  <a:schemeClr val="bg1"/>
                </a:solidFill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</a:rPr>
              <a:t>revendedores de GLP</a:t>
            </a:r>
          </a:p>
          <a:p>
            <a:r>
              <a:rPr lang="pt-BR" sz="1600" dirty="0">
                <a:solidFill>
                  <a:schemeClr val="bg1"/>
                </a:solidFill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</a:rPr>
              <a:t>postos revendedores de combustíveis líquidos    </a:t>
            </a:r>
            <a:r>
              <a:rPr lang="pt-BR" sz="1600" dirty="0">
                <a:solidFill>
                  <a:srgbClr val="FFFF00"/>
                </a:solidFill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</a:rPr>
              <a:t>(19.450 bandeira branca)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27BF37F-EE8A-4805-BF1A-5B19C0362BF2}"/>
              </a:ext>
            </a:extLst>
          </p:cNvPr>
          <p:cNvSpPr txBox="1"/>
          <p:nvPr/>
        </p:nvSpPr>
        <p:spPr>
          <a:xfrm>
            <a:off x="4511824" y="2372502"/>
            <a:ext cx="3636000" cy="13234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sz="1600" dirty="0">
                <a:solidFill>
                  <a:schemeClr val="bg1"/>
                </a:solidFill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</a:rPr>
              <a:t>distribuidores de combustíveis líquidos</a:t>
            </a:r>
          </a:p>
          <a:p>
            <a:r>
              <a:rPr lang="pt-BR" sz="1600" dirty="0">
                <a:solidFill>
                  <a:schemeClr val="bg1"/>
                </a:solidFill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</a:rPr>
              <a:t>distribuidores de GLP</a:t>
            </a:r>
          </a:p>
          <a:p>
            <a:r>
              <a:rPr lang="pt-BR" sz="1600" dirty="0">
                <a:solidFill>
                  <a:schemeClr val="bg1"/>
                </a:solidFill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</a:rPr>
              <a:t>distribuidores de combustível de aviação</a:t>
            </a:r>
          </a:p>
          <a:p>
            <a:r>
              <a:rPr lang="pt-BR" sz="1600" dirty="0">
                <a:solidFill>
                  <a:schemeClr val="bg1"/>
                </a:solidFill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</a:rPr>
              <a:t>distribuidores de solventes</a:t>
            </a:r>
          </a:p>
          <a:p>
            <a:r>
              <a:rPr lang="pt-BR" sz="1600" dirty="0">
                <a:solidFill>
                  <a:schemeClr val="bg1"/>
                </a:solidFill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</a:rPr>
              <a:t>distribuidores de asfaltos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1C9EF39-0502-4C6F-9F29-51648DC66244}"/>
              </a:ext>
            </a:extLst>
          </p:cNvPr>
          <p:cNvSpPr txBox="1"/>
          <p:nvPr/>
        </p:nvSpPr>
        <p:spPr>
          <a:xfrm>
            <a:off x="0" y="3861048"/>
            <a:ext cx="540000" cy="23083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pt-BR" sz="1600" b="1" dirty="0"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</a:p>
          <a:p>
            <a:pPr algn="r"/>
            <a:r>
              <a:rPr lang="pt-BR" sz="1600" b="1" dirty="0"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</a:rPr>
              <a:t>359</a:t>
            </a:r>
          </a:p>
          <a:p>
            <a:pPr algn="r"/>
            <a:r>
              <a:rPr lang="pt-BR" sz="1600" b="1" dirty="0"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</a:p>
          <a:p>
            <a:pPr algn="r"/>
            <a:r>
              <a:rPr lang="pt-BR" sz="1600" b="1" dirty="0"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</a:rPr>
              <a:t>132</a:t>
            </a:r>
          </a:p>
          <a:p>
            <a:pPr algn="r"/>
            <a:r>
              <a:rPr lang="pt-BR" sz="1600" b="1" dirty="0"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</a:p>
          <a:p>
            <a:pPr algn="r"/>
            <a:r>
              <a:rPr lang="pt-BR" sz="1600" b="1" dirty="0"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</a:rPr>
              <a:t>557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050C987-6684-4645-85EC-DE6B55C3BAAF}"/>
              </a:ext>
            </a:extLst>
          </p:cNvPr>
          <p:cNvSpPr txBox="1"/>
          <p:nvPr/>
        </p:nvSpPr>
        <p:spPr>
          <a:xfrm>
            <a:off x="4038377" y="2372502"/>
            <a:ext cx="540000" cy="1416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pt-BR" sz="1600" b="1" dirty="0"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</a:rPr>
              <a:t>161</a:t>
            </a:r>
          </a:p>
          <a:p>
            <a:pPr algn="r"/>
            <a:r>
              <a:rPr lang="pt-BR" sz="1600" b="1" dirty="0"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</a:p>
          <a:p>
            <a:pPr algn="r"/>
            <a:r>
              <a:rPr lang="pt-BR" sz="1600" b="1" dirty="0"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  <a:p>
            <a:pPr algn="r"/>
            <a:r>
              <a:rPr lang="pt-BR" sz="1600" b="1" dirty="0"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</a:p>
          <a:p>
            <a:pPr algn="r"/>
            <a:r>
              <a:rPr lang="pt-BR" sz="1600" b="1" dirty="0"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290F285-1DC9-4A0E-81C6-07277BD5A47E}"/>
              </a:ext>
            </a:extLst>
          </p:cNvPr>
          <p:cNvSpPr txBox="1"/>
          <p:nvPr/>
        </p:nvSpPr>
        <p:spPr>
          <a:xfrm>
            <a:off x="8184232" y="3717032"/>
            <a:ext cx="756488" cy="23083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pt-BR" sz="1600" b="1" dirty="0"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</a:rPr>
              <a:t>425</a:t>
            </a:r>
          </a:p>
          <a:p>
            <a:pPr algn="r"/>
            <a:r>
              <a:rPr lang="pt-BR" sz="1600" b="1" dirty="0"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</a:p>
          <a:p>
            <a:pPr algn="r"/>
            <a:r>
              <a:rPr lang="pt-BR" sz="1600" b="1" dirty="0"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</a:p>
          <a:p>
            <a:pPr algn="r"/>
            <a:r>
              <a:rPr lang="pt-BR" sz="1600" b="1" dirty="0"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</a:rPr>
              <a:t>88</a:t>
            </a:r>
          </a:p>
          <a:p>
            <a:pPr algn="r"/>
            <a:r>
              <a:rPr lang="pt-BR" sz="1600" b="1" dirty="0"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</a:rPr>
              <a:t>20.742</a:t>
            </a:r>
          </a:p>
          <a:p>
            <a:pPr algn="r"/>
            <a:r>
              <a:rPr lang="pt-BR" sz="1600" b="1" dirty="0"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</a:rPr>
              <a:t>279</a:t>
            </a:r>
          </a:p>
          <a:p>
            <a:pPr algn="r"/>
            <a:r>
              <a:rPr lang="pt-BR" sz="1600" b="1" dirty="0"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</a:rPr>
              <a:t>61.097</a:t>
            </a:r>
          </a:p>
          <a:p>
            <a:pPr algn="r"/>
            <a:r>
              <a:rPr lang="pt-BR" sz="1600" b="1" dirty="0"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</a:rPr>
              <a:t>41.673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F8E40FD-7DF8-4C3C-9295-C3B82979CB84}"/>
              </a:ext>
            </a:extLst>
          </p:cNvPr>
          <p:cNvSpPr txBox="1"/>
          <p:nvPr/>
        </p:nvSpPr>
        <p:spPr>
          <a:xfrm>
            <a:off x="4038376" y="1239143"/>
            <a:ext cx="410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239 </a:t>
            </a: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Distribuidores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F6BB9BC-71EA-454A-876C-ADBE6B3929FE}"/>
              </a:ext>
            </a:extLst>
          </p:cNvPr>
          <p:cNvSpPr txBox="1"/>
          <p:nvPr/>
        </p:nvSpPr>
        <p:spPr>
          <a:xfrm>
            <a:off x="0" y="6165305"/>
            <a:ext cx="4068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1.130 </a:t>
            </a: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Fornecedores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443437D-C382-4B6E-8709-0E993616DDC3}"/>
              </a:ext>
            </a:extLst>
          </p:cNvPr>
          <p:cNvSpPr txBox="1"/>
          <p:nvPr/>
        </p:nvSpPr>
        <p:spPr>
          <a:xfrm>
            <a:off x="8154040" y="6165304"/>
            <a:ext cx="4049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124.343 </a:t>
            </a: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Revendedores e consumidores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D2110B3-F59D-479C-A578-F412C82D9710}"/>
              </a:ext>
            </a:extLst>
          </p:cNvPr>
          <p:cNvSpPr txBox="1"/>
          <p:nvPr/>
        </p:nvSpPr>
        <p:spPr>
          <a:xfrm>
            <a:off x="0" y="6639164"/>
            <a:ext cx="4068000" cy="2616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1100" dirty="0"/>
              <a:t>Fonte: Sistema SIMP/ANP. Posição de 31/12/2020.</a:t>
            </a:r>
          </a:p>
        </p:txBody>
      </p:sp>
    </p:spTree>
    <p:extLst>
      <p:ext uri="{BB962C8B-B14F-4D97-AF65-F5344CB8AC3E}">
        <p14:creationId xmlns:p14="http://schemas.microsoft.com/office/powerpoint/2010/main" val="692568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2A39D90-E118-4F10-B93F-54C8A43650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79058"/>
            <a:ext cx="12192000" cy="5964537"/>
          </a:xfrm>
          <a:prstGeom prst="rect">
            <a:avLst/>
          </a:prstGeom>
        </p:spPr>
      </p:pic>
      <p:pic>
        <p:nvPicPr>
          <p:cNvPr id="65" name="Imagem 64">
            <a:extLst>
              <a:ext uri="{FF2B5EF4-FFF2-40B4-BE49-F238E27FC236}">
                <a16:creationId xmlns:a16="http://schemas.microsoft.com/office/drawing/2014/main" id="{08A55CCC-285D-4ED6-86D9-1E45AE2D48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65000"/>
          </a:blip>
          <a:stretch>
            <a:fillRect/>
          </a:stretch>
        </p:blipFill>
        <p:spPr>
          <a:xfrm>
            <a:off x="6860166" y="3346377"/>
            <a:ext cx="5331834" cy="1466850"/>
          </a:xfrm>
          <a:prstGeom prst="rect">
            <a:avLst/>
          </a:prstGeom>
        </p:spPr>
      </p:pic>
      <p:pic>
        <p:nvPicPr>
          <p:cNvPr id="62" name="Imagem 61">
            <a:extLst>
              <a:ext uri="{FF2B5EF4-FFF2-40B4-BE49-F238E27FC236}">
                <a16:creationId xmlns:a16="http://schemas.microsoft.com/office/drawing/2014/main" id="{3AABD132-17B5-4AFB-9A4F-2FC27D734F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70000"/>
          </a:blip>
          <a:stretch>
            <a:fillRect/>
          </a:stretch>
        </p:blipFill>
        <p:spPr>
          <a:xfrm>
            <a:off x="6340110" y="5253401"/>
            <a:ext cx="5879975" cy="1466850"/>
          </a:xfrm>
          <a:prstGeom prst="rect">
            <a:avLst/>
          </a:prstGeom>
        </p:spPr>
      </p:pic>
      <p:pic>
        <p:nvPicPr>
          <p:cNvPr id="61" name="Imagem 60">
            <a:extLst>
              <a:ext uri="{FF2B5EF4-FFF2-40B4-BE49-F238E27FC236}">
                <a16:creationId xmlns:a16="http://schemas.microsoft.com/office/drawing/2014/main" id="{3A307507-D62A-4638-8C5E-4FAB761CAA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50000"/>
          </a:blip>
          <a:stretch>
            <a:fillRect/>
          </a:stretch>
        </p:blipFill>
        <p:spPr>
          <a:xfrm>
            <a:off x="6316538" y="1484784"/>
            <a:ext cx="5875461" cy="146685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873C74EF-B3B9-4708-9621-33723FAD6057}"/>
              </a:ext>
            </a:extLst>
          </p:cNvPr>
          <p:cNvSpPr txBox="1"/>
          <p:nvPr/>
        </p:nvSpPr>
        <p:spPr>
          <a:xfrm>
            <a:off x="6888088" y="1614250"/>
            <a:ext cx="3994250" cy="461665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wrap="square" rtlCol="0">
            <a:no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Gasolina C</a:t>
            </a:r>
          </a:p>
        </p:txBody>
      </p:sp>
      <p:sp>
        <p:nvSpPr>
          <p:cNvPr id="50" name="Título 1">
            <a:extLst>
              <a:ext uri="{FF2B5EF4-FFF2-40B4-BE49-F238E27FC236}">
                <a16:creationId xmlns:a16="http://schemas.microsoft.com/office/drawing/2014/main" id="{351E4929-F95B-4D62-9D72-5955F60A5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672" y="193200"/>
            <a:ext cx="9023141" cy="571504"/>
          </a:xfrm>
        </p:spPr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 Comercializado 2020/2019</a:t>
            </a:r>
            <a:b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írculo: Vazio 1">
            <a:extLst>
              <a:ext uri="{FF2B5EF4-FFF2-40B4-BE49-F238E27FC236}">
                <a16:creationId xmlns:a16="http://schemas.microsoft.com/office/drawing/2014/main" id="{1B0BA35A-A561-4BCB-9D24-AFA2E3E3CBCB}"/>
              </a:ext>
            </a:extLst>
          </p:cNvPr>
          <p:cNvSpPr/>
          <p:nvPr/>
        </p:nvSpPr>
        <p:spPr>
          <a:xfrm>
            <a:off x="407888" y="1773336"/>
            <a:ext cx="4680000" cy="4680000"/>
          </a:xfrm>
          <a:prstGeom prst="donut">
            <a:avLst>
              <a:gd name="adj" fmla="val 4268"/>
            </a:avLst>
          </a:prstGeom>
          <a:gradFill flip="none" rotWithShape="1">
            <a:gsLst>
              <a:gs pos="0">
                <a:schemeClr val="bg1">
                  <a:tint val="66000"/>
                  <a:satMod val="160000"/>
                  <a:lumMod val="80000"/>
                </a:schemeClr>
              </a:gs>
              <a:gs pos="60000">
                <a:schemeClr val="bg1">
                  <a:lumMod val="50000"/>
                  <a:tint val="44500"/>
                  <a:satMod val="160000"/>
                </a:schemeClr>
              </a:gs>
              <a:gs pos="42000">
                <a:schemeClr val="tx1">
                  <a:lumMod val="50000"/>
                  <a:lumOff val="50000"/>
                </a:schemeClr>
              </a:gs>
              <a:gs pos="47000">
                <a:schemeClr val="bg1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15875">
            <a:gradFill flip="none" rotWithShape="1">
              <a:gsLst>
                <a:gs pos="100000">
                  <a:schemeClr val="accent1">
                    <a:lumMod val="5000"/>
                    <a:lumOff val="95000"/>
                    <a:alpha val="60000"/>
                  </a:schemeClr>
                </a:gs>
                <a:gs pos="37000">
                  <a:schemeClr val="tx1">
                    <a:lumMod val="50000"/>
                    <a:lumOff val="50000"/>
                    <a:alpha val="16000"/>
                  </a:schemeClr>
                </a:gs>
                <a:gs pos="20000">
                  <a:schemeClr val="tx1">
                    <a:lumMod val="65000"/>
                    <a:lumOff val="35000"/>
                    <a:alpha val="45000"/>
                  </a:schemeClr>
                </a:gs>
                <a:gs pos="58000">
                  <a:schemeClr val="tx1">
                    <a:lumMod val="95000"/>
                    <a:lumOff val="5000"/>
                    <a:alpha val="39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441CD910-56BD-4BC9-B6BF-A5FADEEF7A00}"/>
              </a:ext>
            </a:extLst>
          </p:cNvPr>
          <p:cNvSpPr/>
          <p:nvPr/>
        </p:nvSpPr>
        <p:spPr>
          <a:xfrm>
            <a:off x="588384" y="1977830"/>
            <a:ext cx="4284000" cy="4284000"/>
          </a:xfrm>
          <a:prstGeom prst="ellipse">
            <a:avLst/>
          </a:prstGeom>
          <a:gradFill flip="none" rotWithShape="1">
            <a:gsLst>
              <a:gs pos="85000">
                <a:schemeClr val="accent6">
                  <a:lumMod val="89000"/>
                  <a:alpha val="70000"/>
                </a:schemeClr>
              </a:gs>
              <a:gs pos="23000">
                <a:srgbClr val="FF6600">
                  <a:alpha val="86000"/>
                </a:srgbClr>
              </a:gs>
              <a:gs pos="69000">
                <a:schemeClr val="accent6">
                  <a:lumMod val="75000"/>
                  <a:alpha val="70000"/>
                </a:schemeClr>
              </a:gs>
              <a:gs pos="97000">
                <a:srgbClr val="FF6600">
                  <a:alpha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bg1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TextBox 28">
            <a:extLst>
              <a:ext uri="{FF2B5EF4-FFF2-40B4-BE49-F238E27FC236}">
                <a16:creationId xmlns:a16="http://schemas.microsoft.com/office/drawing/2014/main" id="{906FACE0-D29B-4D02-9A46-73D8F4A62DA9}"/>
              </a:ext>
            </a:extLst>
          </p:cNvPr>
          <p:cNvSpPr txBox="1"/>
          <p:nvPr/>
        </p:nvSpPr>
        <p:spPr>
          <a:xfrm>
            <a:off x="407887" y="2372672"/>
            <a:ext cx="4680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Comercialização</a:t>
            </a:r>
          </a:p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Combustíveis (m³)</a:t>
            </a:r>
          </a:p>
        </p:txBody>
      </p:sp>
      <p:sp>
        <p:nvSpPr>
          <p:cNvPr id="38" name="TextBox 83">
            <a:extLst>
              <a:ext uri="{FF2B5EF4-FFF2-40B4-BE49-F238E27FC236}">
                <a16:creationId xmlns:a16="http://schemas.microsoft.com/office/drawing/2014/main" id="{22484D1D-AEAE-48B8-ABD4-A03CB387587C}"/>
              </a:ext>
            </a:extLst>
          </p:cNvPr>
          <p:cNvSpPr txBox="1"/>
          <p:nvPr/>
        </p:nvSpPr>
        <p:spPr>
          <a:xfrm>
            <a:off x="407887" y="3155463"/>
            <a:ext cx="4680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131  MM</a:t>
            </a:r>
          </a:p>
        </p:txBody>
      </p:sp>
      <p:sp>
        <p:nvSpPr>
          <p:cNvPr id="39" name="TextBox 28">
            <a:extLst>
              <a:ext uri="{FF2B5EF4-FFF2-40B4-BE49-F238E27FC236}">
                <a16:creationId xmlns:a16="http://schemas.microsoft.com/office/drawing/2014/main" id="{248FFE0A-1EC2-49BD-98DF-03AB69B5F3CE}"/>
              </a:ext>
            </a:extLst>
          </p:cNvPr>
          <p:cNvSpPr txBox="1"/>
          <p:nvPr/>
        </p:nvSpPr>
        <p:spPr>
          <a:xfrm>
            <a:off x="407888" y="4460888"/>
            <a:ext cx="46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Retração 2019/2020</a:t>
            </a:r>
          </a:p>
        </p:txBody>
      </p:sp>
      <p:sp>
        <p:nvSpPr>
          <p:cNvPr id="40" name="TextBox 17">
            <a:extLst>
              <a:ext uri="{FF2B5EF4-FFF2-40B4-BE49-F238E27FC236}">
                <a16:creationId xmlns:a16="http://schemas.microsoft.com/office/drawing/2014/main" id="{09CB44AC-F822-41E0-8DE8-2D142FAC067B}"/>
              </a:ext>
            </a:extLst>
          </p:cNvPr>
          <p:cNvSpPr txBox="1"/>
          <p:nvPr/>
        </p:nvSpPr>
        <p:spPr>
          <a:xfrm>
            <a:off x="407889" y="4827473"/>
            <a:ext cx="4479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5,97 % </a:t>
            </a:r>
          </a:p>
        </p:txBody>
      </p:sp>
      <p:sp>
        <p:nvSpPr>
          <p:cNvPr id="41" name="Círculo: Vazio 40">
            <a:extLst>
              <a:ext uri="{FF2B5EF4-FFF2-40B4-BE49-F238E27FC236}">
                <a16:creationId xmlns:a16="http://schemas.microsoft.com/office/drawing/2014/main" id="{E9698BE5-3B7D-4E72-B6C6-BBDB76E3ADA8}"/>
              </a:ext>
            </a:extLst>
          </p:cNvPr>
          <p:cNvSpPr/>
          <p:nvPr/>
        </p:nvSpPr>
        <p:spPr>
          <a:xfrm>
            <a:off x="4943872" y="1309003"/>
            <a:ext cx="1800000" cy="1800000"/>
          </a:xfrm>
          <a:prstGeom prst="donut">
            <a:avLst>
              <a:gd name="adj" fmla="val 4268"/>
            </a:avLst>
          </a:prstGeom>
          <a:gradFill flip="none" rotWithShape="1">
            <a:gsLst>
              <a:gs pos="0">
                <a:schemeClr val="bg1">
                  <a:tint val="66000"/>
                  <a:satMod val="160000"/>
                  <a:lumMod val="80000"/>
                </a:schemeClr>
              </a:gs>
              <a:gs pos="60000">
                <a:schemeClr val="bg1">
                  <a:lumMod val="50000"/>
                  <a:tint val="44500"/>
                  <a:satMod val="160000"/>
                </a:schemeClr>
              </a:gs>
              <a:gs pos="42000">
                <a:schemeClr val="tx1">
                  <a:lumMod val="50000"/>
                  <a:lumOff val="50000"/>
                </a:schemeClr>
              </a:gs>
              <a:gs pos="47000">
                <a:schemeClr val="bg1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15875">
            <a:gradFill flip="none" rotWithShape="1">
              <a:gsLst>
                <a:gs pos="100000">
                  <a:schemeClr val="accent1">
                    <a:lumMod val="5000"/>
                    <a:lumOff val="95000"/>
                    <a:alpha val="60000"/>
                  </a:schemeClr>
                </a:gs>
                <a:gs pos="37000">
                  <a:schemeClr val="tx1">
                    <a:lumMod val="50000"/>
                    <a:lumOff val="50000"/>
                    <a:alpha val="16000"/>
                  </a:schemeClr>
                </a:gs>
                <a:gs pos="20000">
                  <a:schemeClr val="tx1">
                    <a:lumMod val="65000"/>
                    <a:lumOff val="35000"/>
                    <a:alpha val="45000"/>
                  </a:schemeClr>
                </a:gs>
                <a:gs pos="58000">
                  <a:schemeClr val="tx1">
                    <a:lumMod val="95000"/>
                    <a:lumOff val="5000"/>
                    <a:alpha val="39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76F6DD0B-1016-4560-B69B-6BF2988E8C85}"/>
              </a:ext>
            </a:extLst>
          </p:cNvPr>
          <p:cNvSpPr/>
          <p:nvPr/>
        </p:nvSpPr>
        <p:spPr>
          <a:xfrm>
            <a:off x="5033872" y="1399003"/>
            <a:ext cx="1620000" cy="1620000"/>
          </a:xfrm>
          <a:prstGeom prst="ellipse">
            <a:avLst/>
          </a:prstGeom>
          <a:gradFill flip="none" rotWithShape="1">
            <a:gsLst>
              <a:gs pos="85000">
                <a:schemeClr val="accent6">
                  <a:lumMod val="89000"/>
                  <a:alpha val="70000"/>
                </a:schemeClr>
              </a:gs>
              <a:gs pos="23000">
                <a:srgbClr val="FF6600">
                  <a:alpha val="86000"/>
                </a:srgbClr>
              </a:gs>
              <a:gs pos="69000">
                <a:schemeClr val="accent6">
                  <a:lumMod val="75000"/>
                  <a:alpha val="70000"/>
                </a:schemeClr>
              </a:gs>
              <a:gs pos="97000">
                <a:srgbClr val="FF6600">
                  <a:alpha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bg1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Círculo: Vazio 42">
            <a:extLst>
              <a:ext uri="{FF2B5EF4-FFF2-40B4-BE49-F238E27FC236}">
                <a16:creationId xmlns:a16="http://schemas.microsoft.com/office/drawing/2014/main" id="{04115016-4560-468B-BBEE-62BABCD83658}"/>
              </a:ext>
            </a:extLst>
          </p:cNvPr>
          <p:cNvSpPr/>
          <p:nvPr/>
        </p:nvSpPr>
        <p:spPr>
          <a:xfrm>
            <a:off x="5511092" y="3106763"/>
            <a:ext cx="1800000" cy="1800000"/>
          </a:xfrm>
          <a:prstGeom prst="donut">
            <a:avLst>
              <a:gd name="adj" fmla="val 4268"/>
            </a:avLst>
          </a:prstGeom>
          <a:gradFill flip="none" rotWithShape="1">
            <a:gsLst>
              <a:gs pos="0">
                <a:schemeClr val="bg1">
                  <a:tint val="66000"/>
                  <a:satMod val="160000"/>
                  <a:lumMod val="80000"/>
                </a:schemeClr>
              </a:gs>
              <a:gs pos="60000">
                <a:schemeClr val="bg1">
                  <a:lumMod val="50000"/>
                  <a:tint val="44500"/>
                  <a:satMod val="160000"/>
                </a:schemeClr>
              </a:gs>
              <a:gs pos="42000">
                <a:schemeClr val="tx1">
                  <a:lumMod val="50000"/>
                  <a:lumOff val="50000"/>
                </a:schemeClr>
              </a:gs>
              <a:gs pos="47000">
                <a:schemeClr val="bg1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15875">
            <a:gradFill flip="none" rotWithShape="1">
              <a:gsLst>
                <a:gs pos="100000">
                  <a:schemeClr val="accent1">
                    <a:lumMod val="5000"/>
                    <a:lumOff val="95000"/>
                    <a:alpha val="60000"/>
                  </a:schemeClr>
                </a:gs>
                <a:gs pos="37000">
                  <a:schemeClr val="tx1">
                    <a:lumMod val="50000"/>
                    <a:lumOff val="50000"/>
                    <a:alpha val="16000"/>
                  </a:schemeClr>
                </a:gs>
                <a:gs pos="20000">
                  <a:schemeClr val="tx1">
                    <a:lumMod val="65000"/>
                    <a:lumOff val="35000"/>
                    <a:alpha val="45000"/>
                  </a:schemeClr>
                </a:gs>
                <a:gs pos="58000">
                  <a:schemeClr val="tx1">
                    <a:lumMod val="95000"/>
                    <a:lumOff val="5000"/>
                    <a:alpha val="39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DFFF9C04-66AA-430F-BE00-DABC16152DCC}"/>
              </a:ext>
            </a:extLst>
          </p:cNvPr>
          <p:cNvSpPr/>
          <p:nvPr/>
        </p:nvSpPr>
        <p:spPr>
          <a:xfrm>
            <a:off x="5601092" y="3196763"/>
            <a:ext cx="1620000" cy="1620000"/>
          </a:xfrm>
          <a:prstGeom prst="ellipse">
            <a:avLst/>
          </a:prstGeom>
          <a:gradFill flip="none" rotWithShape="1">
            <a:gsLst>
              <a:gs pos="85000">
                <a:schemeClr val="accent6">
                  <a:lumMod val="89000"/>
                  <a:alpha val="70000"/>
                </a:schemeClr>
              </a:gs>
              <a:gs pos="23000">
                <a:srgbClr val="FF6600">
                  <a:alpha val="86000"/>
                </a:srgbClr>
              </a:gs>
              <a:gs pos="69000">
                <a:schemeClr val="accent6">
                  <a:lumMod val="75000"/>
                  <a:alpha val="70000"/>
                </a:schemeClr>
              </a:gs>
              <a:gs pos="97000">
                <a:srgbClr val="FF6600">
                  <a:alpha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bg1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Círculo: Vazio 44">
            <a:extLst>
              <a:ext uri="{FF2B5EF4-FFF2-40B4-BE49-F238E27FC236}">
                <a16:creationId xmlns:a16="http://schemas.microsoft.com/office/drawing/2014/main" id="{5E426EAC-B269-457F-B11C-44F8A47F5FDF}"/>
              </a:ext>
            </a:extLst>
          </p:cNvPr>
          <p:cNvSpPr/>
          <p:nvPr/>
        </p:nvSpPr>
        <p:spPr>
          <a:xfrm>
            <a:off x="4943872" y="5000368"/>
            <a:ext cx="1800000" cy="1800000"/>
          </a:xfrm>
          <a:prstGeom prst="donut">
            <a:avLst>
              <a:gd name="adj" fmla="val 4268"/>
            </a:avLst>
          </a:prstGeom>
          <a:gradFill flip="none" rotWithShape="1">
            <a:gsLst>
              <a:gs pos="0">
                <a:schemeClr val="bg1">
                  <a:tint val="66000"/>
                  <a:satMod val="160000"/>
                  <a:lumMod val="80000"/>
                </a:schemeClr>
              </a:gs>
              <a:gs pos="60000">
                <a:schemeClr val="bg1">
                  <a:lumMod val="50000"/>
                  <a:tint val="44500"/>
                  <a:satMod val="160000"/>
                </a:schemeClr>
              </a:gs>
              <a:gs pos="42000">
                <a:schemeClr val="tx1">
                  <a:lumMod val="50000"/>
                  <a:lumOff val="50000"/>
                </a:schemeClr>
              </a:gs>
              <a:gs pos="47000">
                <a:schemeClr val="bg1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15875">
            <a:gradFill flip="none" rotWithShape="1">
              <a:gsLst>
                <a:gs pos="100000">
                  <a:schemeClr val="accent1">
                    <a:lumMod val="5000"/>
                    <a:lumOff val="95000"/>
                    <a:alpha val="60000"/>
                  </a:schemeClr>
                </a:gs>
                <a:gs pos="37000">
                  <a:schemeClr val="tx1">
                    <a:lumMod val="50000"/>
                    <a:lumOff val="50000"/>
                    <a:alpha val="16000"/>
                  </a:schemeClr>
                </a:gs>
                <a:gs pos="20000">
                  <a:schemeClr val="tx1">
                    <a:lumMod val="65000"/>
                    <a:lumOff val="35000"/>
                    <a:alpha val="45000"/>
                  </a:schemeClr>
                </a:gs>
                <a:gs pos="58000">
                  <a:schemeClr val="tx1">
                    <a:lumMod val="95000"/>
                    <a:lumOff val="5000"/>
                    <a:alpha val="39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4C206B2D-B2BB-4DC4-A729-2ACBEE343576}"/>
              </a:ext>
            </a:extLst>
          </p:cNvPr>
          <p:cNvSpPr/>
          <p:nvPr/>
        </p:nvSpPr>
        <p:spPr>
          <a:xfrm>
            <a:off x="5033872" y="5090368"/>
            <a:ext cx="1620000" cy="1620000"/>
          </a:xfrm>
          <a:prstGeom prst="ellipse">
            <a:avLst/>
          </a:prstGeom>
          <a:gradFill flip="none" rotWithShape="1">
            <a:gsLst>
              <a:gs pos="85000">
                <a:schemeClr val="accent6">
                  <a:lumMod val="89000"/>
                  <a:alpha val="70000"/>
                </a:schemeClr>
              </a:gs>
              <a:gs pos="23000">
                <a:srgbClr val="FF6600">
                  <a:alpha val="86000"/>
                </a:srgbClr>
              </a:gs>
              <a:gs pos="69000">
                <a:schemeClr val="accent6">
                  <a:lumMod val="75000"/>
                  <a:alpha val="70000"/>
                </a:schemeClr>
              </a:gs>
              <a:gs pos="97000">
                <a:srgbClr val="FF6600">
                  <a:alpha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bg1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Gráfico 7" descr="Carro">
            <a:extLst>
              <a:ext uri="{FF2B5EF4-FFF2-40B4-BE49-F238E27FC236}">
                <a16:creationId xmlns:a16="http://schemas.microsoft.com/office/drawing/2014/main" id="{1AC55664-E6E7-4662-8523-923208F232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31092" y="1677198"/>
            <a:ext cx="1080000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Gráfico 9" descr="Caminhão de lixo">
            <a:extLst>
              <a:ext uri="{FF2B5EF4-FFF2-40B4-BE49-F238E27FC236}">
                <a16:creationId xmlns:a16="http://schemas.microsoft.com/office/drawing/2014/main" id="{72807363-998B-433E-806E-808FC6160D7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75482" y="3464959"/>
            <a:ext cx="1080000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Gráfico 12" descr="Avião">
            <a:extLst>
              <a:ext uri="{FF2B5EF4-FFF2-40B4-BE49-F238E27FC236}">
                <a16:creationId xmlns:a16="http://schemas.microsoft.com/office/drawing/2014/main" id="{93A349B4-1DB0-40B0-8A7A-C5C770964C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03872" y="5347238"/>
            <a:ext cx="1080000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3" name="CaixaDeTexto 62">
            <a:extLst>
              <a:ext uri="{FF2B5EF4-FFF2-40B4-BE49-F238E27FC236}">
                <a16:creationId xmlns:a16="http://schemas.microsoft.com/office/drawing/2014/main" id="{1BF495FD-27D2-4B80-9345-38DCD6111A65}"/>
              </a:ext>
            </a:extLst>
          </p:cNvPr>
          <p:cNvSpPr txBox="1"/>
          <p:nvPr/>
        </p:nvSpPr>
        <p:spPr>
          <a:xfrm>
            <a:off x="6841222" y="2314353"/>
            <a:ext cx="2520280" cy="461665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wrap="square" rtlCol="0">
            <a:no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Etanol Hidratado</a:t>
            </a: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9273751E-D480-44F0-B2FC-1390FB6B4FBE}"/>
              </a:ext>
            </a:extLst>
          </p:cNvPr>
          <p:cNvSpPr txBox="1"/>
          <p:nvPr/>
        </p:nvSpPr>
        <p:spPr>
          <a:xfrm>
            <a:off x="9116042" y="2237452"/>
            <a:ext cx="297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19.258       14,58%  </a:t>
            </a: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B993C277-E13D-4A66-B64B-4C9E6160D989}"/>
              </a:ext>
            </a:extLst>
          </p:cNvPr>
          <p:cNvSpPr txBox="1"/>
          <p:nvPr/>
        </p:nvSpPr>
        <p:spPr>
          <a:xfrm>
            <a:off x="8530754" y="1539932"/>
            <a:ext cx="3253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35.824              6,13%</a:t>
            </a: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BB7BCE70-935E-4ED6-98DF-9CF5696D669F}"/>
              </a:ext>
            </a:extLst>
          </p:cNvPr>
          <p:cNvSpPr txBox="1"/>
          <p:nvPr/>
        </p:nvSpPr>
        <p:spPr>
          <a:xfrm>
            <a:off x="6716494" y="5417277"/>
            <a:ext cx="1814260" cy="932981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wrap="square" rtlCol="0">
            <a:no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Querosene </a:t>
            </a:r>
          </a:p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de Aviação</a:t>
            </a: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68BC4F2F-21F5-462C-BE7D-8BAE9B5BCFE2}"/>
              </a:ext>
            </a:extLst>
          </p:cNvPr>
          <p:cNvSpPr txBox="1"/>
          <p:nvPr/>
        </p:nvSpPr>
        <p:spPr>
          <a:xfrm>
            <a:off x="6888087" y="6038903"/>
            <a:ext cx="5275337" cy="461665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wrap="square" rtlCol="0">
            <a:noAutofit/>
          </a:bodyPr>
          <a:lstStyle/>
          <a:p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3EA289D0-6E06-4818-B7AC-096A90DA584C}"/>
              </a:ext>
            </a:extLst>
          </p:cNvPr>
          <p:cNvSpPr txBox="1"/>
          <p:nvPr/>
        </p:nvSpPr>
        <p:spPr>
          <a:xfrm>
            <a:off x="8832304" y="5315593"/>
            <a:ext cx="3359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3.546              49,20% </a:t>
            </a: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DE9711F3-BED4-41E5-829C-8CDEB45E76DD}"/>
              </a:ext>
            </a:extLst>
          </p:cNvPr>
          <p:cNvSpPr txBox="1"/>
          <p:nvPr/>
        </p:nvSpPr>
        <p:spPr>
          <a:xfrm>
            <a:off x="7311092" y="3660999"/>
            <a:ext cx="2376264" cy="461665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wrap="square" rtlCol="0">
            <a:no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Óleo Diesel B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3AB1477C-796B-4FE1-86F9-63BC94935776}"/>
              </a:ext>
            </a:extLst>
          </p:cNvPr>
          <p:cNvSpPr txBox="1"/>
          <p:nvPr/>
        </p:nvSpPr>
        <p:spPr>
          <a:xfrm>
            <a:off x="7464152" y="4187867"/>
            <a:ext cx="4699272" cy="461665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wrap="square" rtlCol="0">
            <a:noAutofit/>
          </a:bodyPr>
          <a:lstStyle/>
          <a:p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81857322-94A0-49A9-8476-5115411E9732}"/>
              </a:ext>
            </a:extLst>
          </p:cNvPr>
          <p:cNvSpPr txBox="1"/>
          <p:nvPr/>
        </p:nvSpPr>
        <p:spPr>
          <a:xfrm>
            <a:off x="9116042" y="3551924"/>
            <a:ext cx="297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57.472         0,30%</a:t>
            </a: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6EC8C77F-DC83-4D63-BE76-407421DECA74}"/>
              </a:ext>
            </a:extLst>
          </p:cNvPr>
          <p:cNvSpPr txBox="1"/>
          <p:nvPr/>
        </p:nvSpPr>
        <p:spPr>
          <a:xfrm>
            <a:off x="0" y="6669360"/>
            <a:ext cx="4799656" cy="26160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Fonte: Sistema SIMP/ANP. Dados declaratórios informados pelos agentes à ANP.</a:t>
            </a:r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904BC6D7-E89B-429E-B7E1-6DF4545EB97D}"/>
              </a:ext>
            </a:extLst>
          </p:cNvPr>
          <p:cNvSpPr/>
          <p:nvPr/>
        </p:nvSpPr>
        <p:spPr>
          <a:xfrm>
            <a:off x="10344472" y="1705668"/>
            <a:ext cx="260490" cy="272162"/>
          </a:xfrm>
          <a:prstGeom prst="downArrow">
            <a:avLst/>
          </a:prstGeom>
          <a:solidFill>
            <a:srgbClr val="E887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00"/>
              </a:solidFill>
              <a:highlight>
                <a:srgbClr val="FF6600"/>
              </a:highlight>
            </a:endParaRPr>
          </a:p>
        </p:txBody>
      </p:sp>
      <p:sp>
        <p:nvSpPr>
          <p:cNvPr id="34" name="Seta: para Baixo 33">
            <a:extLst>
              <a:ext uri="{FF2B5EF4-FFF2-40B4-BE49-F238E27FC236}">
                <a16:creationId xmlns:a16="http://schemas.microsoft.com/office/drawing/2014/main" id="{836C04D2-BC2E-4484-B58A-A0ABF9CB030B}"/>
              </a:ext>
            </a:extLst>
          </p:cNvPr>
          <p:cNvSpPr/>
          <p:nvPr/>
        </p:nvSpPr>
        <p:spPr>
          <a:xfrm>
            <a:off x="10384830" y="2393758"/>
            <a:ext cx="260490" cy="272162"/>
          </a:xfrm>
          <a:prstGeom prst="downArrow">
            <a:avLst/>
          </a:prstGeom>
          <a:solidFill>
            <a:srgbClr val="E887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00"/>
              </a:solidFill>
              <a:highlight>
                <a:srgbClr val="FF6600"/>
              </a:highlight>
            </a:endParaRPr>
          </a:p>
        </p:txBody>
      </p:sp>
      <p:sp>
        <p:nvSpPr>
          <p:cNvPr id="35" name="Seta: para Baixo 34">
            <a:extLst>
              <a:ext uri="{FF2B5EF4-FFF2-40B4-BE49-F238E27FC236}">
                <a16:creationId xmlns:a16="http://schemas.microsoft.com/office/drawing/2014/main" id="{E8C208CA-C37C-4973-9089-4425C63ABEA3}"/>
              </a:ext>
            </a:extLst>
          </p:cNvPr>
          <p:cNvSpPr/>
          <p:nvPr/>
        </p:nvSpPr>
        <p:spPr>
          <a:xfrm rot="10800000">
            <a:off x="10474716" y="3712346"/>
            <a:ext cx="260490" cy="272162"/>
          </a:xfrm>
          <a:prstGeom prst="downArrow">
            <a:avLst/>
          </a:prstGeom>
          <a:solidFill>
            <a:srgbClr val="E887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00"/>
              </a:solidFill>
              <a:highlight>
                <a:srgbClr val="FF6600"/>
              </a:highlight>
            </a:endParaRPr>
          </a:p>
        </p:txBody>
      </p:sp>
      <p:sp>
        <p:nvSpPr>
          <p:cNvPr id="36" name="Seta: para Baixo 35">
            <a:extLst>
              <a:ext uri="{FF2B5EF4-FFF2-40B4-BE49-F238E27FC236}">
                <a16:creationId xmlns:a16="http://schemas.microsoft.com/office/drawing/2014/main" id="{D07058B4-C258-4D09-996A-D3E08053FEF2}"/>
              </a:ext>
            </a:extLst>
          </p:cNvPr>
          <p:cNvSpPr/>
          <p:nvPr/>
        </p:nvSpPr>
        <p:spPr>
          <a:xfrm>
            <a:off x="10488941" y="5504144"/>
            <a:ext cx="260490" cy="272162"/>
          </a:xfrm>
          <a:prstGeom prst="downArrow">
            <a:avLst/>
          </a:prstGeom>
          <a:solidFill>
            <a:srgbClr val="E887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00"/>
              </a:solidFill>
              <a:highlight>
                <a:srgbClr val="FF66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62426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75B04-9FC4-4122-BB7A-C6DA75EAB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39" y="214291"/>
            <a:ext cx="7448525" cy="57150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 Comercializado 2020/2019</a:t>
            </a:r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5880B52-567F-409B-9F94-DC459F5B0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33229"/>
            <a:ext cx="10972800" cy="4459912"/>
          </a:xfrm>
          <a:prstGeom prst="rect">
            <a:avLst/>
          </a:prstGeom>
          <a:noFill/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0FF9F6E-0D0C-4397-9D65-0381A85DD575}"/>
              </a:ext>
            </a:extLst>
          </p:cNvPr>
          <p:cNvSpPr txBox="1"/>
          <p:nvPr/>
        </p:nvSpPr>
        <p:spPr>
          <a:xfrm>
            <a:off x="0" y="6597352"/>
            <a:ext cx="4799656" cy="21544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Fonte: Sistema SIMP/ANP. Dados declaratórios informados pelos agentes à ANP.</a:t>
            </a:r>
          </a:p>
        </p:txBody>
      </p:sp>
    </p:spTree>
    <p:extLst>
      <p:ext uri="{BB962C8B-B14F-4D97-AF65-F5344CB8AC3E}">
        <p14:creationId xmlns:p14="http://schemas.microsoft.com/office/powerpoint/2010/main" val="34540747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72ECDE7-C970-4B8F-A634-1CE1B7B9573E}">
  <we:reference id="wa104178141" version="4.0.0.8" store="pt-BR" storeType="OMEX"/>
  <we:alternateReferences>
    <we:reference id="wa104178141" version="4.0.0.8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8F95BB3ADEBC4FBD6D24C046B7F772" ma:contentTypeVersion="9" ma:contentTypeDescription="Create a new document." ma:contentTypeScope="" ma:versionID="27dc74cee388633e3f79d218b559dc53">
  <xsd:schema xmlns:xsd="http://www.w3.org/2001/XMLSchema" xmlns:xs="http://www.w3.org/2001/XMLSchema" xmlns:p="http://schemas.microsoft.com/office/2006/metadata/properties" xmlns:ns3="1cbbc071-5081-4104-bcef-31022d19361e" xmlns:ns4="b9d523da-bbd8-4af3-8298-9b2ca21e8da1" targetNamespace="http://schemas.microsoft.com/office/2006/metadata/properties" ma:root="true" ma:fieldsID="7e05cd47d80d4df8396d1a97d380f702" ns3:_="" ns4:_="">
    <xsd:import namespace="1cbbc071-5081-4104-bcef-31022d19361e"/>
    <xsd:import namespace="b9d523da-bbd8-4af3-8298-9b2ca21e8da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bbc071-5081-4104-bcef-31022d1936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d523da-bbd8-4af3-8298-9b2ca21e8da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9026C2A-AD45-461E-A2C0-8CF266EA4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8D081F-786C-4CF2-B637-6DF859783F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bbc071-5081-4104-bcef-31022d19361e"/>
    <ds:schemaRef ds:uri="b9d523da-bbd8-4af3-8298-9b2ca21e8d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F8F5ED-9846-4942-A3B6-21D9E9FC1D5A}">
  <ds:schemaRefs>
    <ds:schemaRef ds:uri="http://purl.org/dc/elements/1.1/"/>
    <ds:schemaRef ds:uri="b9d523da-bbd8-4af3-8298-9b2ca21e8da1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1cbbc071-5081-4104-bcef-31022d19361e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26366</TotalTime>
  <Words>985</Words>
  <Application>Microsoft Office PowerPoint</Application>
  <PresentationFormat>Widescreen</PresentationFormat>
  <Paragraphs>220</Paragraphs>
  <Slides>19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Impact</vt:lpstr>
      <vt:lpstr>Tema do Office</vt:lpstr>
      <vt:lpstr>Personalizar design</vt:lpstr>
      <vt:lpstr>Seminário de Avaliação do Mercado de Combustíveis 2021 (Ano-base 2020)    Abril de 2021  </vt:lpstr>
      <vt:lpstr>Abastecimento nacional de combustíveis</vt:lpstr>
      <vt:lpstr>2020 Ano de desafios </vt:lpstr>
      <vt:lpstr>Relacionamento com o mercado</vt:lpstr>
      <vt:lpstr>Pandemia do Coronavírus e o mercado de combustíveis</vt:lpstr>
      <vt:lpstr>Apresentação do PowerPoint</vt:lpstr>
      <vt:lpstr>Mais de 120 mil Agentes de Mercado</vt:lpstr>
      <vt:lpstr>Volume Comercializado 2020/2019 </vt:lpstr>
      <vt:lpstr>Volume Comercializado 2020/2019</vt:lpstr>
      <vt:lpstr>Matriz Veicular Nacional</vt:lpstr>
      <vt:lpstr>Gasolina C  2020/2019</vt:lpstr>
      <vt:lpstr>Etanol Hidratado  2020/2019</vt:lpstr>
      <vt:lpstr>Óleo Diesel B  2020/2019</vt:lpstr>
      <vt:lpstr>Desempenho 2020 vs 2019</vt:lpstr>
      <vt:lpstr>GLP  2020/2019</vt:lpstr>
      <vt:lpstr>Querosene de aviação  2020/2019</vt:lpstr>
      <vt:lpstr>Comércio Exterior 2020/2019 </vt:lpstr>
      <vt:lpstr>Apresentação do PowerPoint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Seminário Anual de Avaliação do Mercado de Combustíveis 2021 (Ano-base 2020)    Abril de 2021</dc:title>
  <dc:creator>Carla de Oliveira Pinho Cardoso</dc:creator>
  <cp:lastModifiedBy>Thiers de Cruz e Alves</cp:lastModifiedBy>
  <cp:revision>60</cp:revision>
  <dcterms:created xsi:type="dcterms:W3CDTF">2021-03-17T16:16:42Z</dcterms:created>
  <dcterms:modified xsi:type="dcterms:W3CDTF">2021-04-05T23:44:50Z</dcterms:modified>
</cp:coreProperties>
</file>